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3"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Work Sans Medium"/>
      <p:regular r:id="rId12"/>
      <p:bold r:id="rId13"/>
      <p:italic r:id="rId14"/>
      <p:boldItalic r:id="rId15"/>
    </p:embeddedFont>
    <p:embeddedFont>
      <p:font typeface="Work Sans"/>
      <p:regular r:id="rId16"/>
      <p:bold r:id="rId17"/>
      <p:italic r:id="rId18"/>
      <p:boldItalic r:id="rId19"/>
    </p:embeddedFont>
    <p:embeddedFont>
      <p:font typeface="Unbounded"/>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20" Type="http://schemas.openxmlformats.org/officeDocument/2006/relationships/font" Target="fonts/Unbounded-regular.fntdata"/><Relationship Id="rId21" Type="http://schemas.openxmlformats.org/officeDocument/2006/relationships/font" Target="fonts/Unbounded-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WorkSansMedium-bold.fntdata"/><Relationship Id="rId12" Type="http://schemas.openxmlformats.org/officeDocument/2006/relationships/font" Target="fonts/WorkSansMedium-regular.fntdata"/><Relationship Id="rId15" Type="http://schemas.openxmlformats.org/officeDocument/2006/relationships/font" Target="fonts/WorkSansMedium-boldItalic.fntdata"/><Relationship Id="rId14" Type="http://schemas.openxmlformats.org/officeDocument/2006/relationships/font" Target="fonts/WorkSansMedium-italic.fntdata"/><Relationship Id="rId17" Type="http://schemas.openxmlformats.org/officeDocument/2006/relationships/font" Target="fonts/WorkSans-bold.fntdata"/><Relationship Id="rId16" Type="http://schemas.openxmlformats.org/officeDocument/2006/relationships/font" Target="fonts/WorkSans-regular.fntdata"/><Relationship Id="rId19" Type="http://schemas.openxmlformats.org/officeDocument/2006/relationships/font" Target="fonts/WorkSans-boldItalic.fntdata"/><Relationship Id="rId18" Type="http://schemas.openxmlformats.org/officeDocument/2006/relationships/font" Target="fonts/WorkSans-italic.fntdata"/></Relationships>
</file>

<file path=ppt/media/image1.png>
</file>

<file path=ppt/media/image10.jpg>
</file>

<file path=ppt/media/image11.jpg>
</file>

<file path=ppt/media/image12.png>
</file>

<file path=ppt/media/image13.gif>
</file>

<file path=ppt/media/image14.png>
</file>

<file path=ppt/media/image18.png>
</file>

<file path=ppt/media/image19.png>
</file>

<file path=ppt/media/image2.png>
</file>

<file path=ppt/media/image21.png>
</file>

<file path=ppt/media/image22.jp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3337839d40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3337839d40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3337839d406_0_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3337839d406_0_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3337839d406_0_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3337839d406_0_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333911b48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333911b48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3337839d406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3337839d406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3337839d406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3337839d406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_1">
    <p:bg>
      <p:bgPr>
        <a:solidFill>
          <a:schemeClr val="accent1"/>
        </a:solidFill>
      </p:bgPr>
    </p:bg>
    <p:spTree>
      <p:nvGrpSpPr>
        <p:cNvPr id="9" name="Shape 9"/>
        <p:cNvGrpSpPr/>
        <p:nvPr/>
      </p:nvGrpSpPr>
      <p:grpSpPr>
        <a:xfrm>
          <a:off x="0" y="0"/>
          <a:ext cx="0" cy="0"/>
          <a:chOff x="0" y="0"/>
          <a:chExt cx="0" cy="0"/>
        </a:xfrm>
      </p:grpSpPr>
      <p:grpSp>
        <p:nvGrpSpPr>
          <p:cNvPr id="10" name="Google Shape;10;p2"/>
          <p:cNvGrpSpPr/>
          <p:nvPr/>
        </p:nvGrpSpPr>
        <p:grpSpPr>
          <a:xfrm>
            <a:off x="4999086" y="314238"/>
            <a:ext cx="3867278" cy="5117184"/>
            <a:chOff x="4999086" y="314238"/>
            <a:chExt cx="3867278" cy="5117184"/>
          </a:xfrm>
        </p:grpSpPr>
        <p:sp>
          <p:nvSpPr>
            <p:cNvPr id="11" name="Google Shape;11;p2"/>
            <p:cNvSpPr/>
            <p:nvPr/>
          </p:nvSpPr>
          <p:spPr>
            <a:xfrm rot="-2279872">
              <a:off x="5390488" y="3101850"/>
              <a:ext cx="1938496" cy="1938444"/>
            </a:xfrm>
            <a:prstGeom prst="star4">
              <a:avLst>
                <a:gd fmla="val 2731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12" name="Google Shape;12;p2"/>
            <p:cNvSpPr/>
            <p:nvPr/>
          </p:nvSpPr>
          <p:spPr>
            <a:xfrm rot="-9001516">
              <a:off x="6992089" y="433587"/>
              <a:ext cx="1242950" cy="2861501"/>
            </a:xfrm>
            <a:prstGeom prst="trapezoid">
              <a:avLst>
                <a:gd fmla="val 16489"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grpSp>
      <p:sp>
        <p:nvSpPr>
          <p:cNvPr id="13" name="Google Shape;13;p2"/>
          <p:cNvSpPr txBox="1"/>
          <p:nvPr>
            <p:ph type="title"/>
          </p:nvPr>
        </p:nvSpPr>
        <p:spPr>
          <a:xfrm>
            <a:off x="328350" y="991800"/>
            <a:ext cx="8487300" cy="3159900"/>
          </a:xfrm>
          <a:prstGeom prst="rect">
            <a:avLst/>
          </a:prstGeom>
        </p:spPr>
        <p:txBody>
          <a:bodyPr anchorCtr="0" anchor="ctr" bIns="91425" lIns="91425" spcFirstLastPara="1" rIns="91425" wrap="square" tIns="91425">
            <a:noAutofit/>
          </a:bodyPr>
          <a:lstStyle>
            <a:lvl1pPr lvl="0" algn="ctr">
              <a:spcBef>
                <a:spcPts val="0"/>
              </a:spcBef>
              <a:spcAft>
                <a:spcPts val="0"/>
              </a:spcAft>
              <a:buSzPts val="5600"/>
              <a:buNone/>
              <a:defRPr/>
            </a:lvl1pPr>
            <a:lvl2pPr lvl="1" algn="ctr">
              <a:spcBef>
                <a:spcPts val="0"/>
              </a:spcBef>
              <a:spcAft>
                <a:spcPts val="0"/>
              </a:spcAft>
              <a:buSzPts val="5600"/>
              <a:buNone/>
              <a:defRPr/>
            </a:lvl2pPr>
            <a:lvl3pPr lvl="2" algn="ctr">
              <a:spcBef>
                <a:spcPts val="0"/>
              </a:spcBef>
              <a:spcAft>
                <a:spcPts val="0"/>
              </a:spcAft>
              <a:buSzPts val="5600"/>
              <a:buNone/>
              <a:defRPr/>
            </a:lvl3pPr>
            <a:lvl4pPr lvl="3" algn="ctr">
              <a:spcBef>
                <a:spcPts val="0"/>
              </a:spcBef>
              <a:spcAft>
                <a:spcPts val="0"/>
              </a:spcAft>
              <a:buSzPts val="5600"/>
              <a:buNone/>
              <a:defRPr/>
            </a:lvl4pPr>
            <a:lvl5pPr lvl="4" algn="ctr">
              <a:spcBef>
                <a:spcPts val="0"/>
              </a:spcBef>
              <a:spcAft>
                <a:spcPts val="0"/>
              </a:spcAft>
              <a:buSzPts val="5600"/>
              <a:buNone/>
              <a:defRPr/>
            </a:lvl5pPr>
            <a:lvl6pPr lvl="5" algn="ctr">
              <a:spcBef>
                <a:spcPts val="0"/>
              </a:spcBef>
              <a:spcAft>
                <a:spcPts val="0"/>
              </a:spcAft>
              <a:buSzPts val="5600"/>
              <a:buNone/>
              <a:defRPr/>
            </a:lvl6pPr>
            <a:lvl7pPr lvl="6" algn="ctr">
              <a:spcBef>
                <a:spcPts val="0"/>
              </a:spcBef>
              <a:spcAft>
                <a:spcPts val="0"/>
              </a:spcAft>
              <a:buSzPts val="5600"/>
              <a:buNone/>
              <a:defRPr/>
            </a:lvl7pPr>
            <a:lvl8pPr lvl="7" algn="ctr">
              <a:spcBef>
                <a:spcPts val="0"/>
              </a:spcBef>
              <a:spcAft>
                <a:spcPts val="0"/>
              </a:spcAft>
              <a:buSzPts val="5600"/>
              <a:buNone/>
              <a:defRPr/>
            </a:lvl8pPr>
            <a:lvl9pPr lvl="8" algn="ctr">
              <a:spcBef>
                <a:spcPts val="0"/>
              </a:spcBef>
              <a:spcAft>
                <a:spcPts val="0"/>
              </a:spcAft>
              <a:buSzPts val="5600"/>
              <a:buNone/>
              <a:defRPr/>
            </a:lvl9pPr>
          </a:lstStyle>
          <a:p/>
        </p:txBody>
      </p:sp>
      <p:sp>
        <p:nvSpPr>
          <p:cNvPr id="14" name="Google Shape;14;p2"/>
          <p:cNvSpPr txBox="1"/>
          <p:nvPr>
            <p:ph idx="1" type="subTitle"/>
          </p:nvPr>
        </p:nvSpPr>
        <p:spPr>
          <a:xfrm>
            <a:off x="1568850" y="3519600"/>
            <a:ext cx="6006300" cy="5031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Font typeface="Work Sans"/>
              <a:buNone/>
              <a:defRPr sz="28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2"/>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7" name="Google Shape;17;p2"/>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8" name="Google Shape;18;p2"/>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ee structure">
  <p:cSld name="CUSTOM_4">
    <p:spTree>
      <p:nvGrpSpPr>
        <p:cNvPr id="155" name="Shape 155"/>
        <p:cNvGrpSpPr/>
        <p:nvPr/>
      </p:nvGrpSpPr>
      <p:grpSpPr>
        <a:xfrm>
          <a:off x="0" y="0"/>
          <a:ext cx="0" cy="0"/>
          <a:chOff x="0" y="0"/>
          <a:chExt cx="0" cy="0"/>
        </a:xfrm>
      </p:grpSpPr>
      <p:sp>
        <p:nvSpPr>
          <p:cNvPr id="156" name="Google Shape;156;p11"/>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58" name="Google Shape;158;p11"/>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59" name="Google Shape;159;p11"/>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amp; text 1">
  <p:cSld name="CUSTOM_13">
    <p:spTree>
      <p:nvGrpSpPr>
        <p:cNvPr id="160" name="Shape 160"/>
        <p:cNvGrpSpPr/>
        <p:nvPr/>
      </p:nvGrpSpPr>
      <p:grpSpPr>
        <a:xfrm>
          <a:off x="0" y="0"/>
          <a:ext cx="0" cy="0"/>
          <a:chOff x="0" y="0"/>
          <a:chExt cx="0" cy="0"/>
        </a:xfrm>
      </p:grpSpPr>
      <p:sp>
        <p:nvSpPr>
          <p:cNvPr id="161" name="Google Shape;161;p12"/>
          <p:cNvSpPr/>
          <p:nvPr/>
        </p:nvSpPr>
        <p:spPr>
          <a:xfrm>
            <a:off x="343100" y="0"/>
            <a:ext cx="4296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2"/>
              </a:highlight>
            </a:endParaRPr>
          </a:p>
        </p:txBody>
      </p:sp>
      <p:sp>
        <p:nvSpPr>
          <p:cNvPr id="162" name="Google Shape;162;p12"/>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64" name="Google Shape;164;p12"/>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65" name="Google Shape;165;p12"/>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66" name="Google Shape;166;p12"/>
          <p:cNvSpPr/>
          <p:nvPr>
            <p:ph idx="4" type="pic"/>
          </p:nvPr>
        </p:nvSpPr>
        <p:spPr>
          <a:xfrm>
            <a:off x="4977650" y="386948"/>
            <a:ext cx="3824100" cy="2096100"/>
          </a:xfrm>
          <a:prstGeom prst="trapezoid">
            <a:avLst>
              <a:gd fmla="val 25000" name="adj"/>
            </a:avLst>
          </a:prstGeom>
          <a:noFill/>
          <a:ln>
            <a:noFill/>
          </a:ln>
        </p:spPr>
      </p:sp>
      <p:sp>
        <p:nvSpPr>
          <p:cNvPr id="167" name="Google Shape;167;p12"/>
          <p:cNvSpPr/>
          <p:nvPr>
            <p:ph idx="5" type="pic"/>
          </p:nvPr>
        </p:nvSpPr>
        <p:spPr>
          <a:xfrm>
            <a:off x="784550" y="326525"/>
            <a:ext cx="3413100" cy="2198100"/>
          </a:xfrm>
          <a:prstGeom prst="ellipse">
            <a:avLst/>
          </a:prstGeom>
          <a:noFill/>
          <a:ln>
            <a:noFill/>
          </a:ln>
        </p:spPr>
      </p:sp>
      <p:sp>
        <p:nvSpPr>
          <p:cNvPr id="168" name="Google Shape;168;p12"/>
          <p:cNvSpPr txBox="1"/>
          <p:nvPr>
            <p:ph idx="6" type="subTitle"/>
          </p:nvPr>
        </p:nvSpPr>
        <p:spPr>
          <a:xfrm>
            <a:off x="7845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69" name="Google Shape;169;p12"/>
          <p:cNvSpPr txBox="1"/>
          <p:nvPr>
            <p:ph idx="7" type="subTitle"/>
          </p:nvPr>
        </p:nvSpPr>
        <p:spPr>
          <a:xfrm>
            <a:off x="49776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70" name="Google Shape;170;p12"/>
          <p:cNvSpPr txBox="1"/>
          <p:nvPr>
            <p:ph idx="8" type="body"/>
          </p:nvPr>
        </p:nvSpPr>
        <p:spPr>
          <a:xfrm>
            <a:off x="784425"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71" name="Google Shape;171;p12"/>
          <p:cNvSpPr txBox="1"/>
          <p:nvPr>
            <p:ph idx="9" type="body"/>
          </p:nvPr>
        </p:nvSpPr>
        <p:spPr>
          <a:xfrm>
            <a:off x="4977650"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amp; text 2">
  <p:cSld name="CUSTOM_13_1">
    <p:spTree>
      <p:nvGrpSpPr>
        <p:cNvPr id="172" name="Shape 172"/>
        <p:cNvGrpSpPr/>
        <p:nvPr/>
      </p:nvGrpSpPr>
      <p:grpSpPr>
        <a:xfrm>
          <a:off x="0" y="0"/>
          <a:ext cx="0" cy="0"/>
          <a:chOff x="0" y="0"/>
          <a:chExt cx="0" cy="0"/>
        </a:xfrm>
      </p:grpSpPr>
      <p:sp>
        <p:nvSpPr>
          <p:cNvPr id="173" name="Google Shape;173;p13"/>
          <p:cNvSpPr/>
          <p:nvPr/>
        </p:nvSpPr>
        <p:spPr>
          <a:xfrm>
            <a:off x="343100" y="0"/>
            <a:ext cx="4296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2"/>
              </a:highlight>
            </a:endParaRPr>
          </a:p>
        </p:txBody>
      </p:sp>
      <p:sp>
        <p:nvSpPr>
          <p:cNvPr id="174" name="Google Shape;174;p13"/>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3"/>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76" name="Google Shape;176;p13"/>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77" name="Google Shape;177;p13"/>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78" name="Google Shape;178;p13"/>
          <p:cNvSpPr/>
          <p:nvPr>
            <p:ph idx="4" type="pic"/>
          </p:nvPr>
        </p:nvSpPr>
        <p:spPr>
          <a:xfrm>
            <a:off x="4977650" y="386948"/>
            <a:ext cx="3824100" cy="2096100"/>
          </a:xfrm>
          <a:prstGeom prst="trapezoid">
            <a:avLst>
              <a:gd fmla="val 25000" name="adj"/>
            </a:avLst>
          </a:prstGeom>
          <a:noFill/>
          <a:ln>
            <a:noFill/>
          </a:ln>
        </p:spPr>
      </p:sp>
      <p:sp>
        <p:nvSpPr>
          <p:cNvPr id="179" name="Google Shape;179;p13"/>
          <p:cNvSpPr/>
          <p:nvPr>
            <p:ph idx="5" type="pic"/>
          </p:nvPr>
        </p:nvSpPr>
        <p:spPr>
          <a:xfrm>
            <a:off x="784550" y="326525"/>
            <a:ext cx="3413100" cy="2198100"/>
          </a:xfrm>
          <a:prstGeom prst="ellipse">
            <a:avLst/>
          </a:prstGeom>
          <a:noFill/>
          <a:ln>
            <a:noFill/>
          </a:ln>
        </p:spPr>
      </p:sp>
      <p:sp>
        <p:nvSpPr>
          <p:cNvPr id="180" name="Google Shape;180;p13"/>
          <p:cNvSpPr txBox="1"/>
          <p:nvPr>
            <p:ph idx="6" type="subTitle"/>
          </p:nvPr>
        </p:nvSpPr>
        <p:spPr>
          <a:xfrm>
            <a:off x="7845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81" name="Google Shape;181;p13"/>
          <p:cNvSpPr txBox="1"/>
          <p:nvPr>
            <p:ph idx="7" type="subTitle"/>
          </p:nvPr>
        </p:nvSpPr>
        <p:spPr>
          <a:xfrm>
            <a:off x="49776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82" name="Google Shape;182;p13"/>
          <p:cNvSpPr txBox="1"/>
          <p:nvPr>
            <p:ph idx="8" type="body"/>
          </p:nvPr>
        </p:nvSpPr>
        <p:spPr>
          <a:xfrm>
            <a:off x="784425"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83" name="Google Shape;183;p13"/>
          <p:cNvSpPr txBox="1"/>
          <p:nvPr>
            <p:ph idx="9" type="body"/>
          </p:nvPr>
        </p:nvSpPr>
        <p:spPr>
          <a:xfrm>
            <a:off x="4977650"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amp; text 3">
  <p:cSld name="CUSTOM_13_1_1">
    <p:spTree>
      <p:nvGrpSpPr>
        <p:cNvPr id="184" name="Shape 184"/>
        <p:cNvGrpSpPr/>
        <p:nvPr/>
      </p:nvGrpSpPr>
      <p:grpSpPr>
        <a:xfrm>
          <a:off x="0" y="0"/>
          <a:ext cx="0" cy="0"/>
          <a:chOff x="0" y="0"/>
          <a:chExt cx="0" cy="0"/>
        </a:xfrm>
      </p:grpSpPr>
      <p:sp>
        <p:nvSpPr>
          <p:cNvPr id="185" name="Google Shape;185;p14"/>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87" name="Google Shape;187;p14"/>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88" name="Google Shape;188;p14"/>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89" name="Google Shape;189;p14"/>
          <p:cNvSpPr/>
          <p:nvPr>
            <p:ph idx="4" type="pic"/>
          </p:nvPr>
        </p:nvSpPr>
        <p:spPr>
          <a:xfrm>
            <a:off x="4977650" y="386948"/>
            <a:ext cx="3824100" cy="2096100"/>
          </a:xfrm>
          <a:prstGeom prst="trapezoid">
            <a:avLst>
              <a:gd fmla="val 25000" name="adj"/>
            </a:avLst>
          </a:prstGeom>
          <a:noFill/>
          <a:ln>
            <a:noFill/>
          </a:ln>
        </p:spPr>
      </p:sp>
      <p:sp>
        <p:nvSpPr>
          <p:cNvPr id="190" name="Google Shape;190;p14"/>
          <p:cNvSpPr/>
          <p:nvPr>
            <p:ph idx="5" type="pic"/>
          </p:nvPr>
        </p:nvSpPr>
        <p:spPr>
          <a:xfrm>
            <a:off x="784550" y="326525"/>
            <a:ext cx="3413100" cy="2198100"/>
          </a:xfrm>
          <a:prstGeom prst="ellipse">
            <a:avLst/>
          </a:prstGeom>
          <a:noFill/>
          <a:ln>
            <a:noFill/>
          </a:ln>
        </p:spPr>
      </p:sp>
      <p:sp>
        <p:nvSpPr>
          <p:cNvPr id="191" name="Google Shape;191;p14"/>
          <p:cNvSpPr txBox="1"/>
          <p:nvPr>
            <p:ph idx="6" type="subTitle"/>
          </p:nvPr>
        </p:nvSpPr>
        <p:spPr>
          <a:xfrm>
            <a:off x="7845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92" name="Google Shape;192;p14"/>
          <p:cNvSpPr txBox="1"/>
          <p:nvPr>
            <p:ph idx="7" type="subTitle"/>
          </p:nvPr>
        </p:nvSpPr>
        <p:spPr>
          <a:xfrm>
            <a:off x="49776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93" name="Google Shape;193;p14"/>
          <p:cNvSpPr txBox="1"/>
          <p:nvPr>
            <p:ph idx="8" type="body"/>
          </p:nvPr>
        </p:nvSpPr>
        <p:spPr>
          <a:xfrm>
            <a:off x="784425"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94" name="Google Shape;194;p14"/>
          <p:cNvSpPr txBox="1"/>
          <p:nvPr>
            <p:ph idx="9" type="body"/>
          </p:nvPr>
        </p:nvSpPr>
        <p:spPr>
          <a:xfrm>
            <a:off x="4977650"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get audience 1">
  <p:cSld name="CUSTOM_2_2_1">
    <p:spTree>
      <p:nvGrpSpPr>
        <p:cNvPr id="195" name="Shape 195"/>
        <p:cNvGrpSpPr/>
        <p:nvPr/>
      </p:nvGrpSpPr>
      <p:grpSpPr>
        <a:xfrm>
          <a:off x="0" y="0"/>
          <a:ext cx="0" cy="0"/>
          <a:chOff x="0" y="0"/>
          <a:chExt cx="0" cy="0"/>
        </a:xfrm>
      </p:grpSpPr>
      <p:sp>
        <p:nvSpPr>
          <p:cNvPr id="196" name="Google Shape;196;p15"/>
          <p:cNvSpPr/>
          <p:nvPr/>
        </p:nvSpPr>
        <p:spPr>
          <a:xfrm>
            <a:off x="3697825" y="277950"/>
            <a:ext cx="5103900" cy="314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7" name="Google Shape;197;p15"/>
          <p:cNvSpPr/>
          <p:nvPr/>
        </p:nvSpPr>
        <p:spPr>
          <a:xfrm>
            <a:off x="644900" y="1702275"/>
            <a:ext cx="5103900" cy="314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8" name="Google Shape;198;p15"/>
          <p:cNvSpPr/>
          <p:nvPr/>
        </p:nvSpPr>
        <p:spPr>
          <a:xfrm>
            <a:off x="3699350" y="1702275"/>
            <a:ext cx="2049300" cy="172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Unbounded"/>
              <a:ea typeface="Unbounded"/>
              <a:cs typeface="Unbounded"/>
              <a:sym typeface="Unbounded"/>
            </a:endParaRPr>
          </a:p>
        </p:txBody>
      </p:sp>
      <p:sp>
        <p:nvSpPr>
          <p:cNvPr id="199" name="Google Shape;199;p15"/>
          <p:cNvSpPr txBox="1"/>
          <p:nvPr>
            <p:ph idx="1" type="subTitle"/>
          </p:nvPr>
        </p:nvSpPr>
        <p:spPr>
          <a:xfrm>
            <a:off x="3711750" y="1720500"/>
            <a:ext cx="2049300" cy="17235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0" name="Google Shape;200;p15"/>
          <p:cNvSpPr txBox="1"/>
          <p:nvPr>
            <p:ph idx="2" type="body"/>
          </p:nvPr>
        </p:nvSpPr>
        <p:spPr>
          <a:xfrm>
            <a:off x="794750" y="2127975"/>
            <a:ext cx="2759700" cy="22968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01" name="Google Shape;201;p15"/>
          <p:cNvSpPr txBox="1"/>
          <p:nvPr>
            <p:ph idx="3" type="body"/>
          </p:nvPr>
        </p:nvSpPr>
        <p:spPr>
          <a:xfrm>
            <a:off x="5893550" y="703650"/>
            <a:ext cx="2759700" cy="22968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02" name="Google Shape;202;p15"/>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5"/>
          <p:cNvSpPr txBox="1"/>
          <p:nvPr>
            <p:ph idx="4"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04" name="Google Shape;204;p15"/>
          <p:cNvSpPr txBox="1"/>
          <p:nvPr>
            <p:ph idx="5"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05" name="Google Shape;205;p15"/>
          <p:cNvSpPr txBox="1"/>
          <p:nvPr>
            <p:ph idx="6"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get audience 2">
  <p:cSld name="CUSTOM_2_2_1_1">
    <p:bg>
      <p:bgPr>
        <a:solidFill>
          <a:schemeClr val="dk1"/>
        </a:solidFill>
      </p:bgPr>
    </p:bg>
    <p:spTree>
      <p:nvGrpSpPr>
        <p:cNvPr id="206" name="Shape 206"/>
        <p:cNvGrpSpPr/>
        <p:nvPr/>
      </p:nvGrpSpPr>
      <p:grpSpPr>
        <a:xfrm>
          <a:off x="0" y="0"/>
          <a:ext cx="0" cy="0"/>
          <a:chOff x="0" y="0"/>
          <a:chExt cx="0" cy="0"/>
        </a:xfrm>
      </p:grpSpPr>
      <p:sp>
        <p:nvSpPr>
          <p:cNvPr id="207" name="Google Shape;207;p16"/>
          <p:cNvSpPr/>
          <p:nvPr/>
        </p:nvSpPr>
        <p:spPr>
          <a:xfrm>
            <a:off x="3697825" y="277950"/>
            <a:ext cx="5103900" cy="314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8" name="Google Shape;208;p16"/>
          <p:cNvSpPr/>
          <p:nvPr/>
        </p:nvSpPr>
        <p:spPr>
          <a:xfrm>
            <a:off x="644900" y="1702275"/>
            <a:ext cx="5103900" cy="314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9" name="Google Shape;209;p16"/>
          <p:cNvSpPr/>
          <p:nvPr/>
        </p:nvSpPr>
        <p:spPr>
          <a:xfrm>
            <a:off x="3699350" y="1702275"/>
            <a:ext cx="2049300" cy="172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Unbounded"/>
              <a:ea typeface="Unbounded"/>
              <a:cs typeface="Unbounded"/>
              <a:sym typeface="Unbounded"/>
            </a:endParaRPr>
          </a:p>
        </p:txBody>
      </p:sp>
      <p:sp>
        <p:nvSpPr>
          <p:cNvPr id="210" name="Google Shape;210;p16"/>
          <p:cNvSpPr txBox="1"/>
          <p:nvPr>
            <p:ph idx="1" type="subTitle"/>
          </p:nvPr>
        </p:nvSpPr>
        <p:spPr>
          <a:xfrm>
            <a:off x="3711750" y="1720500"/>
            <a:ext cx="2049300" cy="17235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1" name="Google Shape;211;p16"/>
          <p:cNvSpPr txBox="1"/>
          <p:nvPr>
            <p:ph idx="2" type="body"/>
          </p:nvPr>
        </p:nvSpPr>
        <p:spPr>
          <a:xfrm>
            <a:off x="794750" y="2127975"/>
            <a:ext cx="2759700" cy="22968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12" name="Google Shape;212;p16"/>
          <p:cNvSpPr txBox="1"/>
          <p:nvPr>
            <p:ph idx="3" type="body"/>
          </p:nvPr>
        </p:nvSpPr>
        <p:spPr>
          <a:xfrm>
            <a:off x="5893550" y="703650"/>
            <a:ext cx="2759700" cy="22968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13" name="Google Shape;213;p16"/>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6"/>
          <p:cNvSpPr txBox="1"/>
          <p:nvPr>
            <p:ph idx="4"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15" name="Google Shape;215;p16"/>
          <p:cNvSpPr txBox="1"/>
          <p:nvPr>
            <p:ph idx="5"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16" name="Google Shape;216;p16"/>
          <p:cNvSpPr txBox="1"/>
          <p:nvPr>
            <p:ph idx="6"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groups 1">
  <p:cSld name="CUSTOM_6">
    <p:bg>
      <p:bgPr>
        <a:solidFill>
          <a:schemeClr val="accent1"/>
        </a:solidFill>
      </p:bgPr>
    </p:bg>
    <p:spTree>
      <p:nvGrpSpPr>
        <p:cNvPr id="217" name="Shape 217"/>
        <p:cNvGrpSpPr/>
        <p:nvPr/>
      </p:nvGrpSpPr>
      <p:grpSpPr>
        <a:xfrm>
          <a:off x="0" y="0"/>
          <a:ext cx="0" cy="0"/>
          <a:chOff x="0" y="0"/>
          <a:chExt cx="0" cy="0"/>
        </a:xfrm>
      </p:grpSpPr>
      <p:sp>
        <p:nvSpPr>
          <p:cNvPr id="218" name="Google Shape;218;p17"/>
          <p:cNvSpPr/>
          <p:nvPr/>
        </p:nvSpPr>
        <p:spPr>
          <a:xfrm>
            <a:off x="346850" y="0"/>
            <a:ext cx="29337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2"/>
              </a:highlight>
            </a:endParaRPr>
          </a:p>
        </p:txBody>
      </p:sp>
      <p:sp>
        <p:nvSpPr>
          <p:cNvPr id="219" name="Google Shape;219;p17"/>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7"/>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21" name="Google Shape;221;p17"/>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22" name="Google Shape;222;p17"/>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23" name="Google Shape;223;p17"/>
          <p:cNvSpPr txBox="1"/>
          <p:nvPr>
            <p:ph idx="4" type="subTitle"/>
          </p:nvPr>
        </p:nvSpPr>
        <p:spPr>
          <a:xfrm>
            <a:off x="549500" y="236750"/>
            <a:ext cx="1673100" cy="5739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4" name="Google Shape;224;p17"/>
          <p:cNvSpPr/>
          <p:nvPr/>
        </p:nvSpPr>
        <p:spPr>
          <a:xfrm>
            <a:off x="3280550" y="0"/>
            <a:ext cx="29337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2"/>
              </a:highlight>
            </a:endParaRPr>
          </a:p>
        </p:txBody>
      </p:sp>
      <p:sp>
        <p:nvSpPr>
          <p:cNvPr id="225" name="Google Shape;225;p17"/>
          <p:cNvSpPr txBox="1"/>
          <p:nvPr>
            <p:ph idx="5" type="subTitle"/>
          </p:nvPr>
        </p:nvSpPr>
        <p:spPr>
          <a:xfrm>
            <a:off x="3483200" y="236750"/>
            <a:ext cx="1673100" cy="5739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6" name="Google Shape;226;p17"/>
          <p:cNvSpPr/>
          <p:nvPr/>
        </p:nvSpPr>
        <p:spPr>
          <a:xfrm>
            <a:off x="6214250" y="0"/>
            <a:ext cx="29337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2"/>
              </a:highlight>
            </a:endParaRPr>
          </a:p>
        </p:txBody>
      </p:sp>
      <p:sp>
        <p:nvSpPr>
          <p:cNvPr id="227" name="Google Shape;227;p17"/>
          <p:cNvSpPr txBox="1"/>
          <p:nvPr>
            <p:ph idx="6" type="subTitle"/>
          </p:nvPr>
        </p:nvSpPr>
        <p:spPr>
          <a:xfrm>
            <a:off x="6416900" y="236750"/>
            <a:ext cx="1673100" cy="5739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8" name="Google Shape;228;p17"/>
          <p:cNvSpPr/>
          <p:nvPr>
            <p:ph idx="7" type="pic"/>
          </p:nvPr>
        </p:nvSpPr>
        <p:spPr>
          <a:xfrm>
            <a:off x="626397" y="1905927"/>
            <a:ext cx="865800" cy="865800"/>
          </a:xfrm>
          <a:prstGeom prst="teardrop">
            <a:avLst>
              <a:gd fmla="val 100000" name="adj"/>
            </a:avLst>
          </a:prstGeom>
          <a:noFill/>
          <a:ln>
            <a:noFill/>
          </a:ln>
        </p:spPr>
      </p:sp>
      <p:sp>
        <p:nvSpPr>
          <p:cNvPr id="229" name="Google Shape;229;p17"/>
          <p:cNvSpPr/>
          <p:nvPr>
            <p:ph idx="8" type="pic"/>
          </p:nvPr>
        </p:nvSpPr>
        <p:spPr>
          <a:xfrm>
            <a:off x="2041233" y="986175"/>
            <a:ext cx="1054800" cy="1054800"/>
          </a:xfrm>
          <a:prstGeom prst="diamond">
            <a:avLst/>
          </a:prstGeom>
          <a:noFill/>
          <a:ln>
            <a:noFill/>
          </a:ln>
        </p:spPr>
      </p:sp>
      <p:sp>
        <p:nvSpPr>
          <p:cNvPr id="230" name="Google Shape;230;p17"/>
          <p:cNvSpPr/>
          <p:nvPr>
            <p:ph idx="9" type="pic"/>
          </p:nvPr>
        </p:nvSpPr>
        <p:spPr>
          <a:xfrm>
            <a:off x="626397" y="3256649"/>
            <a:ext cx="865800" cy="865800"/>
          </a:xfrm>
          <a:prstGeom prst="octagon">
            <a:avLst>
              <a:gd fmla="val 29289" name="adj"/>
            </a:avLst>
          </a:prstGeom>
          <a:noFill/>
          <a:ln>
            <a:noFill/>
          </a:ln>
        </p:spPr>
      </p:sp>
      <p:sp>
        <p:nvSpPr>
          <p:cNvPr id="231" name="Google Shape;231;p17"/>
          <p:cNvSpPr/>
          <p:nvPr>
            <p:ph idx="13" type="pic"/>
          </p:nvPr>
        </p:nvSpPr>
        <p:spPr>
          <a:xfrm>
            <a:off x="2016263" y="2431449"/>
            <a:ext cx="1104900" cy="865800"/>
          </a:xfrm>
          <a:prstGeom prst="parallelogram">
            <a:avLst>
              <a:gd fmla="val 25000" name="adj"/>
            </a:avLst>
          </a:prstGeom>
          <a:noFill/>
          <a:ln>
            <a:noFill/>
          </a:ln>
        </p:spPr>
      </p:sp>
      <p:sp>
        <p:nvSpPr>
          <p:cNvPr id="232" name="Google Shape;232;p17"/>
          <p:cNvSpPr/>
          <p:nvPr>
            <p:ph idx="14" type="pic"/>
          </p:nvPr>
        </p:nvSpPr>
        <p:spPr>
          <a:xfrm>
            <a:off x="2031976" y="3738145"/>
            <a:ext cx="1054800" cy="865800"/>
          </a:xfrm>
          <a:prstGeom prst="trapezoid">
            <a:avLst>
              <a:gd fmla="val 12350" name="adj"/>
            </a:avLst>
          </a:prstGeom>
          <a:noFill/>
          <a:ln>
            <a:noFill/>
          </a:ln>
        </p:spPr>
      </p:sp>
      <p:sp>
        <p:nvSpPr>
          <p:cNvPr id="233" name="Google Shape;233;p17"/>
          <p:cNvSpPr txBox="1"/>
          <p:nvPr>
            <p:ph idx="15" type="subTitle"/>
          </p:nvPr>
        </p:nvSpPr>
        <p:spPr>
          <a:xfrm>
            <a:off x="506875" y="2812604"/>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34" name="Google Shape;234;p17"/>
          <p:cNvSpPr txBox="1"/>
          <p:nvPr>
            <p:ph idx="16" type="subTitle"/>
          </p:nvPr>
        </p:nvSpPr>
        <p:spPr>
          <a:xfrm>
            <a:off x="2016261" y="1987404"/>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35" name="Google Shape;235;p17"/>
          <p:cNvSpPr txBox="1"/>
          <p:nvPr>
            <p:ph idx="17" type="subTitle"/>
          </p:nvPr>
        </p:nvSpPr>
        <p:spPr>
          <a:xfrm>
            <a:off x="506875" y="414961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36" name="Google Shape;236;p17"/>
          <p:cNvSpPr txBox="1"/>
          <p:nvPr>
            <p:ph idx="18" type="subTitle"/>
          </p:nvPr>
        </p:nvSpPr>
        <p:spPr>
          <a:xfrm>
            <a:off x="2016261" y="332441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37" name="Google Shape;237;p17"/>
          <p:cNvSpPr txBox="1"/>
          <p:nvPr>
            <p:ph idx="19" type="subTitle"/>
          </p:nvPr>
        </p:nvSpPr>
        <p:spPr>
          <a:xfrm>
            <a:off x="2016261" y="462726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38" name="Google Shape;238;p17"/>
          <p:cNvSpPr/>
          <p:nvPr>
            <p:ph idx="20" type="pic"/>
          </p:nvPr>
        </p:nvSpPr>
        <p:spPr>
          <a:xfrm>
            <a:off x="3559772" y="1911802"/>
            <a:ext cx="865800" cy="865800"/>
          </a:xfrm>
          <a:prstGeom prst="teardrop">
            <a:avLst>
              <a:gd fmla="val 100000" name="adj"/>
            </a:avLst>
          </a:prstGeom>
          <a:noFill/>
          <a:ln>
            <a:noFill/>
          </a:ln>
        </p:spPr>
      </p:sp>
      <p:sp>
        <p:nvSpPr>
          <p:cNvPr id="239" name="Google Shape;239;p17"/>
          <p:cNvSpPr/>
          <p:nvPr>
            <p:ph idx="21" type="pic"/>
          </p:nvPr>
        </p:nvSpPr>
        <p:spPr>
          <a:xfrm>
            <a:off x="4974608" y="992050"/>
            <a:ext cx="1054800" cy="1054800"/>
          </a:xfrm>
          <a:prstGeom prst="diamond">
            <a:avLst/>
          </a:prstGeom>
          <a:noFill/>
          <a:ln>
            <a:noFill/>
          </a:ln>
        </p:spPr>
      </p:sp>
      <p:sp>
        <p:nvSpPr>
          <p:cNvPr id="240" name="Google Shape;240;p17"/>
          <p:cNvSpPr/>
          <p:nvPr>
            <p:ph idx="22" type="pic"/>
          </p:nvPr>
        </p:nvSpPr>
        <p:spPr>
          <a:xfrm>
            <a:off x="3559772" y="3262524"/>
            <a:ext cx="865800" cy="865800"/>
          </a:xfrm>
          <a:prstGeom prst="octagon">
            <a:avLst>
              <a:gd fmla="val 29289" name="adj"/>
            </a:avLst>
          </a:prstGeom>
          <a:noFill/>
          <a:ln>
            <a:noFill/>
          </a:ln>
        </p:spPr>
      </p:sp>
      <p:sp>
        <p:nvSpPr>
          <p:cNvPr id="241" name="Google Shape;241;p17"/>
          <p:cNvSpPr/>
          <p:nvPr>
            <p:ph idx="23" type="pic"/>
          </p:nvPr>
        </p:nvSpPr>
        <p:spPr>
          <a:xfrm>
            <a:off x="4949638" y="2437324"/>
            <a:ext cx="1104900" cy="865800"/>
          </a:xfrm>
          <a:prstGeom prst="parallelogram">
            <a:avLst>
              <a:gd fmla="val 25000" name="adj"/>
            </a:avLst>
          </a:prstGeom>
          <a:noFill/>
          <a:ln>
            <a:noFill/>
          </a:ln>
        </p:spPr>
      </p:sp>
      <p:sp>
        <p:nvSpPr>
          <p:cNvPr id="242" name="Google Shape;242;p17"/>
          <p:cNvSpPr/>
          <p:nvPr>
            <p:ph idx="24" type="pic"/>
          </p:nvPr>
        </p:nvSpPr>
        <p:spPr>
          <a:xfrm>
            <a:off x="4965351" y="3744020"/>
            <a:ext cx="1054800" cy="865800"/>
          </a:xfrm>
          <a:prstGeom prst="trapezoid">
            <a:avLst>
              <a:gd fmla="val 12350" name="adj"/>
            </a:avLst>
          </a:prstGeom>
          <a:noFill/>
          <a:ln>
            <a:noFill/>
          </a:ln>
        </p:spPr>
      </p:sp>
      <p:sp>
        <p:nvSpPr>
          <p:cNvPr id="243" name="Google Shape;243;p17"/>
          <p:cNvSpPr txBox="1"/>
          <p:nvPr>
            <p:ph idx="25" type="subTitle"/>
          </p:nvPr>
        </p:nvSpPr>
        <p:spPr>
          <a:xfrm>
            <a:off x="3440250" y="281847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44" name="Google Shape;244;p17"/>
          <p:cNvSpPr txBox="1"/>
          <p:nvPr>
            <p:ph idx="26" type="subTitle"/>
          </p:nvPr>
        </p:nvSpPr>
        <p:spPr>
          <a:xfrm>
            <a:off x="4949636" y="199327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45" name="Google Shape;245;p17"/>
          <p:cNvSpPr txBox="1"/>
          <p:nvPr>
            <p:ph idx="27" type="subTitle"/>
          </p:nvPr>
        </p:nvSpPr>
        <p:spPr>
          <a:xfrm>
            <a:off x="3440250" y="41554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46" name="Google Shape;246;p17"/>
          <p:cNvSpPr txBox="1"/>
          <p:nvPr>
            <p:ph idx="28" type="subTitle"/>
          </p:nvPr>
        </p:nvSpPr>
        <p:spPr>
          <a:xfrm>
            <a:off x="4949636" y="33302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47" name="Google Shape;247;p17"/>
          <p:cNvSpPr txBox="1"/>
          <p:nvPr>
            <p:ph idx="29" type="subTitle"/>
          </p:nvPr>
        </p:nvSpPr>
        <p:spPr>
          <a:xfrm>
            <a:off x="4949636" y="46331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48" name="Google Shape;248;p17"/>
          <p:cNvSpPr/>
          <p:nvPr>
            <p:ph idx="30" type="pic"/>
          </p:nvPr>
        </p:nvSpPr>
        <p:spPr>
          <a:xfrm>
            <a:off x="6493147" y="1905927"/>
            <a:ext cx="865800" cy="865800"/>
          </a:xfrm>
          <a:prstGeom prst="teardrop">
            <a:avLst>
              <a:gd fmla="val 100000" name="adj"/>
            </a:avLst>
          </a:prstGeom>
          <a:noFill/>
          <a:ln>
            <a:noFill/>
          </a:ln>
        </p:spPr>
      </p:sp>
      <p:sp>
        <p:nvSpPr>
          <p:cNvPr id="249" name="Google Shape;249;p17"/>
          <p:cNvSpPr/>
          <p:nvPr>
            <p:ph idx="31" type="pic"/>
          </p:nvPr>
        </p:nvSpPr>
        <p:spPr>
          <a:xfrm>
            <a:off x="7907983" y="986175"/>
            <a:ext cx="1054800" cy="1054800"/>
          </a:xfrm>
          <a:prstGeom prst="diamond">
            <a:avLst/>
          </a:prstGeom>
          <a:noFill/>
          <a:ln>
            <a:noFill/>
          </a:ln>
        </p:spPr>
      </p:sp>
      <p:sp>
        <p:nvSpPr>
          <p:cNvPr id="250" name="Google Shape;250;p17"/>
          <p:cNvSpPr/>
          <p:nvPr>
            <p:ph idx="32" type="pic"/>
          </p:nvPr>
        </p:nvSpPr>
        <p:spPr>
          <a:xfrm>
            <a:off x="6493147" y="3256649"/>
            <a:ext cx="865800" cy="865800"/>
          </a:xfrm>
          <a:prstGeom prst="octagon">
            <a:avLst>
              <a:gd fmla="val 29289" name="adj"/>
            </a:avLst>
          </a:prstGeom>
          <a:noFill/>
          <a:ln>
            <a:noFill/>
          </a:ln>
        </p:spPr>
      </p:sp>
      <p:sp>
        <p:nvSpPr>
          <p:cNvPr id="251" name="Google Shape;251;p17"/>
          <p:cNvSpPr/>
          <p:nvPr>
            <p:ph idx="33" type="pic"/>
          </p:nvPr>
        </p:nvSpPr>
        <p:spPr>
          <a:xfrm>
            <a:off x="7883013" y="2431449"/>
            <a:ext cx="1104900" cy="865800"/>
          </a:xfrm>
          <a:prstGeom prst="parallelogram">
            <a:avLst>
              <a:gd fmla="val 25000" name="adj"/>
            </a:avLst>
          </a:prstGeom>
          <a:noFill/>
          <a:ln>
            <a:noFill/>
          </a:ln>
        </p:spPr>
      </p:sp>
      <p:sp>
        <p:nvSpPr>
          <p:cNvPr id="252" name="Google Shape;252;p17"/>
          <p:cNvSpPr/>
          <p:nvPr>
            <p:ph idx="34" type="pic"/>
          </p:nvPr>
        </p:nvSpPr>
        <p:spPr>
          <a:xfrm>
            <a:off x="7898726" y="3738145"/>
            <a:ext cx="1054800" cy="865800"/>
          </a:xfrm>
          <a:prstGeom prst="trapezoid">
            <a:avLst>
              <a:gd fmla="val 12350" name="adj"/>
            </a:avLst>
          </a:prstGeom>
          <a:noFill/>
          <a:ln>
            <a:noFill/>
          </a:ln>
        </p:spPr>
      </p:sp>
      <p:sp>
        <p:nvSpPr>
          <p:cNvPr id="253" name="Google Shape;253;p17"/>
          <p:cNvSpPr txBox="1"/>
          <p:nvPr>
            <p:ph idx="35" type="subTitle"/>
          </p:nvPr>
        </p:nvSpPr>
        <p:spPr>
          <a:xfrm>
            <a:off x="6373625" y="2812604"/>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54" name="Google Shape;254;p17"/>
          <p:cNvSpPr txBox="1"/>
          <p:nvPr>
            <p:ph idx="36" type="subTitle"/>
          </p:nvPr>
        </p:nvSpPr>
        <p:spPr>
          <a:xfrm>
            <a:off x="7883011" y="1987404"/>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55" name="Google Shape;255;p17"/>
          <p:cNvSpPr txBox="1"/>
          <p:nvPr>
            <p:ph idx="37" type="subTitle"/>
          </p:nvPr>
        </p:nvSpPr>
        <p:spPr>
          <a:xfrm>
            <a:off x="6373625" y="414961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56" name="Google Shape;256;p17"/>
          <p:cNvSpPr txBox="1"/>
          <p:nvPr>
            <p:ph idx="38" type="subTitle"/>
          </p:nvPr>
        </p:nvSpPr>
        <p:spPr>
          <a:xfrm>
            <a:off x="7883011" y="332441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57" name="Google Shape;257;p17"/>
          <p:cNvSpPr txBox="1"/>
          <p:nvPr>
            <p:ph idx="39" type="subTitle"/>
          </p:nvPr>
        </p:nvSpPr>
        <p:spPr>
          <a:xfrm>
            <a:off x="7883011" y="462726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groups 2">
  <p:cSld name="CUSTOM_2_1_1_1_1_1_1_1_1">
    <p:spTree>
      <p:nvGrpSpPr>
        <p:cNvPr id="258" name="Shape 258"/>
        <p:cNvGrpSpPr/>
        <p:nvPr/>
      </p:nvGrpSpPr>
      <p:grpSpPr>
        <a:xfrm>
          <a:off x="0" y="0"/>
          <a:ext cx="0" cy="0"/>
          <a:chOff x="0" y="0"/>
          <a:chExt cx="0" cy="0"/>
        </a:xfrm>
      </p:grpSpPr>
      <p:sp>
        <p:nvSpPr>
          <p:cNvPr id="259" name="Google Shape;259;p18"/>
          <p:cNvSpPr/>
          <p:nvPr/>
        </p:nvSpPr>
        <p:spPr>
          <a:xfrm>
            <a:off x="0" y="2571750"/>
            <a:ext cx="4572000" cy="258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260" name="Google Shape;260;p18"/>
          <p:cNvSpPr/>
          <p:nvPr/>
        </p:nvSpPr>
        <p:spPr>
          <a:xfrm>
            <a:off x="4572000" y="0"/>
            <a:ext cx="4572000" cy="258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261" name="Google Shape;261;p18"/>
          <p:cNvSpPr txBox="1"/>
          <p:nvPr>
            <p:ph idx="1" type="subTitle"/>
          </p:nvPr>
        </p:nvSpPr>
        <p:spPr>
          <a:xfrm>
            <a:off x="5391900" y="1038750"/>
            <a:ext cx="2932200" cy="503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p:txBody>
      </p:sp>
      <p:sp>
        <p:nvSpPr>
          <p:cNvPr id="262" name="Google Shape;262;p18"/>
          <p:cNvSpPr txBox="1"/>
          <p:nvPr>
            <p:ph idx="2" type="subTitle"/>
          </p:nvPr>
        </p:nvSpPr>
        <p:spPr>
          <a:xfrm>
            <a:off x="1025000" y="3597525"/>
            <a:ext cx="2932200" cy="503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p:txBody>
      </p:sp>
      <p:sp>
        <p:nvSpPr>
          <p:cNvPr id="263" name="Google Shape;263;p18"/>
          <p:cNvSpPr txBox="1"/>
          <p:nvPr>
            <p:ph idx="3" type="subTitle"/>
          </p:nvPr>
        </p:nvSpPr>
        <p:spPr>
          <a:xfrm>
            <a:off x="1025000" y="1038750"/>
            <a:ext cx="2932200" cy="503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p:txBody>
      </p:sp>
      <p:sp>
        <p:nvSpPr>
          <p:cNvPr id="264" name="Google Shape;264;p18"/>
          <p:cNvSpPr txBox="1"/>
          <p:nvPr>
            <p:ph idx="4" type="subTitle"/>
          </p:nvPr>
        </p:nvSpPr>
        <p:spPr>
          <a:xfrm>
            <a:off x="5391900" y="3610500"/>
            <a:ext cx="2932200" cy="503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p:txBody>
      </p:sp>
      <p:sp>
        <p:nvSpPr>
          <p:cNvPr id="265" name="Google Shape;265;p18"/>
          <p:cNvSpPr/>
          <p:nvPr>
            <p:ph idx="5" type="pic"/>
          </p:nvPr>
        </p:nvSpPr>
        <p:spPr>
          <a:xfrm>
            <a:off x="7281668" y="4104482"/>
            <a:ext cx="845100" cy="845100"/>
          </a:xfrm>
          <a:prstGeom prst="teardrop">
            <a:avLst>
              <a:gd fmla="val 100000" name="adj"/>
            </a:avLst>
          </a:prstGeom>
          <a:noFill/>
          <a:ln>
            <a:noFill/>
          </a:ln>
        </p:spPr>
      </p:sp>
      <p:sp>
        <p:nvSpPr>
          <p:cNvPr id="266" name="Google Shape;266;p18"/>
          <p:cNvSpPr/>
          <p:nvPr>
            <p:ph idx="6" type="pic"/>
          </p:nvPr>
        </p:nvSpPr>
        <p:spPr>
          <a:xfrm>
            <a:off x="2766425" y="82475"/>
            <a:ext cx="1033800" cy="1033800"/>
          </a:xfrm>
          <a:prstGeom prst="diamond">
            <a:avLst/>
          </a:prstGeom>
          <a:noFill/>
          <a:ln>
            <a:noFill/>
          </a:ln>
        </p:spPr>
      </p:sp>
      <p:sp>
        <p:nvSpPr>
          <p:cNvPr id="267" name="Google Shape;267;p18"/>
          <p:cNvSpPr/>
          <p:nvPr>
            <p:ph idx="7" type="pic"/>
          </p:nvPr>
        </p:nvSpPr>
        <p:spPr>
          <a:xfrm>
            <a:off x="1694350" y="1590164"/>
            <a:ext cx="1033800" cy="848400"/>
          </a:xfrm>
          <a:prstGeom prst="trapezoid">
            <a:avLst>
              <a:gd fmla="val 12350" name="adj"/>
            </a:avLst>
          </a:prstGeom>
          <a:noFill/>
          <a:ln>
            <a:noFill/>
          </a:ln>
        </p:spPr>
      </p:sp>
      <p:sp>
        <p:nvSpPr>
          <p:cNvPr id="268" name="Google Shape;268;p18"/>
          <p:cNvSpPr/>
          <p:nvPr>
            <p:ph idx="8" type="pic"/>
          </p:nvPr>
        </p:nvSpPr>
        <p:spPr>
          <a:xfrm>
            <a:off x="471375" y="943066"/>
            <a:ext cx="1033800" cy="810000"/>
          </a:xfrm>
          <a:prstGeom prst="parallelogram">
            <a:avLst>
              <a:gd fmla="val 25000" name="adj"/>
            </a:avLst>
          </a:prstGeom>
          <a:noFill/>
          <a:ln>
            <a:noFill/>
          </a:ln>
        </p:spPr>
      </p:sp>
      <p:sp>
        <p:nvSpPr>
          <p:cNvPr id="269" name="Google Shape;269;p18"/>
          <p:cNvSpPr/>
          <p:nvPr>
            <p:ph idx="9" type="pic"/>
          </p:nvPr>
        </p:nvSpPr>
        <p:spPr>
          <a:xfrm>
            <a:off x="7232328" y="208314"/>
            <a:ext cx="943800" cy="943800"/>
          </a:xfrm>
          <a:prstGeom prst="pentagon">
            <a:avLst>
              <a:gd fmla="val 105146" name="hf"/>
              <a:gd fmla="val 110557" name="vf"/>
            </a:avLst>
          </a:prstGeom>
          <a:noFill/>
          <a:ln>
            <a:noFill/>
          </a:ln>
        </p:spPr>
      </p:sp>
      <p:sp>
        <p:nvSpPr>
          <p:cNvPr id="270" name="Google Shape;270;p18"/>
          <p:cNvSpPr/>
          <p:nvPr>
            <p:ph idx="13" type="pic"/>
          </p:nvPr>
        </p:nvSpPr>
        <p:spPr>
          <a:xfrm>
            <a:off x="4926593" y="1453373"/>
            <a:ext cx="845100" cy="845100"/>
          </a:xfrm>
          <a:prstGeom prst="octagon">
            <a:avLst>
              <a:gd fmla="val 29289" name="adj"/>
            </a:avLst>
          </a:prstGeom>
          <a:noFill/>
          <a:ln>
            <a:noFill/>
          </a:ln>
        </p:spPr>
      </p:sp>
      <p:sp>
        <p:nvSpPr>
          <p:cNvPr id="271" name="Google Shape;271;p18"/>
          <p:cNvSpPr/>
          <p:nvPr>
            <p:ph idx="14" type="pic"/>
          </p:nvPr>
        </p:nvSpPr>
        <p:spPr>
          <a:xfrm>
            <a:off x="3337313" y="1453363"/>
            <a:ext cx="925800" cy="925800"/>
          </a:xfrm>
          <a:prstGeom prst="teardrop">
            <a:avLst>
              <a:gd fmla="val 100000" name="adj"/>
            </a:avLst>
          </a:prstGeom>
          <a:noFill/>
          <a:ln>
            <a:noFill/>
          </a:ln>
        </p:spPr>
      </p:sp>
      <p:sp>
        <p:nvSpPr>
          <p:cNvPr id="272" name="Google Shape;272;p18"/>
          <p:cNvSpPr/>
          <p:nvPr>
            <p:ph idx="15" type="pic"/>
          </p:nvPr>
        </p:nvSpPr>
        <p:spPr>
          <a:xfrm>
            <a:off x="5117041" y="2817273"/>
            <a:ext cx="1078500" cy="845100"/>
          </a:xfrm>
          <a:prstGeom prst="parallelogram">
            <a:avLst>
              <a:gd fmla="val 25000" name="adj"/>
            </a:avLst>
          </a:prstGeom>
          <a:noFill/>
          <a:ln>
            <a:noFill/>
          </a:ln>
        </p:spPr>
      </p:sp>
      <p:sp>
        <p:nvSpPr>
          <p:cNvPr id="273" name="Google Shape;273;p18"/>
          <p:cNvSpPr/>
          <p:nvPr>
            <p:ph idx="16" type="pic"/>
          </p:nvPr>
        </p:nvSpPr>
        <p:spPr>
          <a:xfrm>
            <a:off x="942143" y="2666705"/>
            <a:ext cx="943800" cy="943800"/>
          </a:xfrm>
          <a:prstGeom prst="pentagon">
            <a:avLst>
              <a:gd fmla="val 105146" name="hf"/>
              <a:gd fmla="val 110557" name="vf"/>
            </a:avLst>
          </a:prstGeom>
          <a:noFill/>
          <a:ln>
            <a:noFill/>
          </a:ln>
        </p:spPr>
      </p:sp>
      <p:sp>
        <p:nvSpPr>
          <p:cNvPr id="274" name="Google Shape;274;p18"/>
          <p:cNvSpPr/>
          <p:nvPr>
            <p:ph idx="17" type="pic"/>
          </p:nvPr>
        </p:nvSpPr>
        <p:spPr>
          <a:xfrm>
            <a:off x="3001785" y="2765398"/>
            <a:ext cx="1078500" cy="845100"/>
          </a:xfrm>
          <a:prstGeom prst="parallelogram">
            <a:avLst>
              <a:gd fmla="val 25000" name="adj"/>
            </a:avLst>
          </a:prstGeom>
          <a:noFill/>
          <a:ln>
            <a:noFill/>
          </a:ln>
        </p:spPr>
      </p:sp>
      <p:sp>
        <p:nvSpPr>
          <p:cNvPr id="275" name="Google Shape;275;p18"/>
          <p:cNvSpPr/>
          <p:nvPr>
            <p:ph idx="18" type="pic"/>
          </p:nvPr>
        </p:nvSpPr>
        <p:spPr>
          <a:xfrm>
            <a:off x="2733725" y="3996724"/>
            <a:ext cx="943800" cy="943800"/>
          </a:xfrm>
          <a:prstGeom prst="pentagon">
            <a:avLst>
              <a:gd fmla="val 105146" name="hf"/>
              <a:gd fmla="val 110557" name="vf"/>
            </a:avLst>
          </a:prstGeom>
          <a:noFill/>
          <a:ln>
            <a:noFill/>
          </a:ln>
        </p:spPr>
      </p:sp>
      <p:sp>
        <p:nvSpPr>
          <p:cNvPr id="276" name="Google Shape;276;p18"/>
          <p:cNvSpPr/>
          <p:nvPr>
            <p:ph idx="19" type="pic"/>
          </p:nvPr>
        </p:nvSpPr>
        <p:spPr>
          <a:xfrm>
            <a:off x="671603" y="4104479"/>
            <a:ext cx="1029600" cy="845100"/>
          </a:xfrm>
          <a:prstGeom prst="trapezoid">
            <a:avLst>
              <a:gd fmla="val 12350" name="adj"/>
            </a:avLst>
          </a:prstGeom>
          <a:noFill/>
          <a:ln>
            <a:noFill/>
          </a:ln>
        </p:spPr>
      </p:sp>
      <p:sp>
        <p:nvSpPr>
          <p:cNvPr id="277" name="Google Shape;277;p18"/>
          <p:cNvSpPr/>
          <p:nvPr>
            <p:ph idx="20" type="pic"/>
          </p:nvPr>
        </p:nvSpPr>
        <p:spPr>
          <a:xfrm>
            <a:off x="5117047" y="176817"/>
            <a:ext cx="1078500" cy="845100"/>
          </a:xfrm>
          <a:prstGeom prst="parallelogram">
            <a:avLst>
              <a:gd fmla="val 25000" name="adj"/>
            </a:avLst>
          </a:prstGeom>
          <a:noFill/>
          <a:ln>
            <a:noFill/>
          </a:ln>
        </p:spPr>
      </p:sp>
      <p:sp>
        <p:nvSpPr>
          <p:cNvPr id="278" name="Google Shape;278;p18"/>
          <p:cNvSpPr/>
          <p:nvPr>
            <p:ph idx="21" type="pic"/>
          </p:nvPr>
        </p:nvSpPr>
        <p:spPr>
          <a:xfrm>
            <a:off x="7589511" y="1493717"/>
            <a:ext cx="845100" cy="845100"/>
          </a:xfrm>
          <a:prstGeom prst="teardrop">
            <a:avLst>
              <a:gd fmla="val 100000" name="adj"/>
            </a:avLst>
          </a:prstGeom>
          <a:noFill/>
          <a:ln>
            <a:noFill/>
          </a:ln>
        </p:spPr>
      </p:sp>
      <p:sp>
        <p:nvSpPr>
          <p:cNvPr id="279" name="Google Shape;279;p18"/>
          <p:cNvSpPr/>
          <p:nvPr>
            <p:ph idx="22" type="pic"/>
          </p:nvPr>
        </p:nvSpPr>
        <p:spPr>
          <a:xfrm>
            <a:off x="7405007" y="2680430"/>
            <a:ext cx="1029600" cy="1029600"/>
          </a:xfrm>
          <a:prstGeom prst="diamond">
            <a:avLst/>
          </a:prstGeom>
          <a:noFill/>
          <a:ln>
            <a:noFill/>
          </a:ln>
        </p:spPr>
      </p:sp>
      <p:sp>
        <p:nvSpPr>
          <p:cNvPr id="280" name="Google Shape;280;p18"/>
          <p:cNvSpPr/>
          <p:nvPr>
            <p:ph idx="23" type="pic"/>
          </p:nvPr>
        </p:nvSpPr>
        <p:spPr>
          <a:xfrm>
            <a:off x="5391900" y="3996724"/>
            <a:ext cx="943800" cy="943800"/>
          </a:xfrm>
          <a:prstGeom prst="pentagon">
            <a:avLst>
              <a:gd fmla="val 105146" name="hf"/>
              <a:gd fmla="val 110557" name="vf"/>
            </a:avLst>
          </a:prstGeom>
          <a:noFill/>
          <a:ln>
            <a:noFill/>
          </a:ln>
        </p:spPr>
      </p:sp>
      <p:sp>
        <p:nvSpPr>
          <p:cNvPr id="281" name="Google Shape;281;p18"/>
          <p:cNvSpPr txBox="1"/>
          <p:nvPr>
            <p:ph type="title"/>
          </p:nvPr>
        </p:nvSpPr>
        <p:spPr>
          <a:xfrm>
            <a:off x="488375" y="208325"/>
            <a:ext cx="3591900" cy="782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lgn="ctr">
              <a:spcBef>
                <a:spcPts val="0"/>
              </a:spcBef>
              <a:spcAft>
                <a:spcPts val="0"/>
              </a:spcAft>
              <a:buClr>
                <a:schemeClr val="dk1"/>
              </a:buClr>
              <a:buSzPts val="5600"/>
              <a:buNone/>
              <a:defRPr>
                <a:solidFill>
                  <a:schemeClr val="dk1"/>
                </a:solidFill>
              </a:defRPr>
            </a:lvl2pPr>
            <a:lvl3pPr lvl="2" algn="ctr">
              <a:spcBef>
                <a:spcPts val="0"/>
              </a:spcBef>
              <a:spcAft>
                <a:spcPts val="0"/>
              </a:spcAft>
              <a:buClr>
                <a:schemeClr val="dk1"/>
              </a:buClr>
              <a:buSzPts val="5600"/>
              <a:buNone/>
              <a:defRPr>
                <a:solidFill>
                  <a:schemeClr val="dk1"/>
                </a:solidFill>
              </a:defRPr>
            </a:lvl3pPr>
            <a:lvl4pPr lvl="3" algn="ctr">
              <a:spcBef>
                <a:spcPts val="0"/>
              </a:spcBef>
              <a:spcAft>
                <a:spcPts val="0"/>
              </a:spcAft>
              <a:buClr>
                <a:schemeClr val="dk1"/>
              </a:buClr>
              <a:buSzPts val="5600"/>
              <a:buNone/>
              <a:defRPr>
                <a:solidFill>
                  <a:schemeClr val="dk1"/>
                </a:solidFill>
              </a:defRPr>
            </a:lvl4pPr>
            <a:lvl5pPr lvl="4" algn="ctr">
              <a:spcBef>
                <a:spcPts val="0"/>
              </a:spcBef>
              <a:spcAft>
                <a:spcPts val="0"/>
              </a:spcAft>
              <a:buClr>
                <a:schemeClr val="dk1"/>
              </a:buClr>
              <a:buSzPts val="5600"/>
              <a:buNone/>
              <a:defRPr>
                <a:solidFill>
                  <a:schemeClr val="dk1"/>
                </a:solidFill>
              </a:defRPr>
            </a:lvl5pPr>
            <a:lvl6pPr lvl="5" algn="ctr">
              <a:spcBef>
                <a:spcPts val="0"/>
              </a:spcBef>
              <a:spcAft>
                <a:spcPts val="0"/>
              </a:spcAft>
              <a:buClr>
                <a:schemeClr val="dk1"/>
              </a:buClr>
              <a:buSzPts val="5600"/>
              <a:buNone/>
              <a:defRPr>
                <a:solidFill>
                  <a:schemeClr val="dk1"/>
                </a:solidFill>
              </a:defRPr>
            </a:lvl6pPr>
            <a:lvl7pPr lvl="6" algn="ctr">
              <a:spcBef>
                <a:spcPts val="0"/>
              </a:spcBef>
              <a:spcAft>
                <a:spcPts val="0"/>
              </a:spcAft>
              <a:buClr>
                <a:schemeClr val="dk1"/>
              </a:buClr>
              <a:buSzPts val="5600"/>
              <a:buNone/>
              <a:defRPr>
                <a:solidFill>
                  <a:schemeClr val="dk1"/>
                </a:solidFill>
              </a:defRPr>
            </a:lvl7pPr>
            <a:lvl8pPr lvl="7" algn="ctr">
              <a:spcBef>
                <a:spcPts val="0"/>
              </a:spcBef>
              <a:spcAft>
                <a:spcPts val="0"/>
              </a:spcAft>
              <a:buClr>
                <a:schemeClr val="dk1"/>
              </a:buClr>
              <a:buSzPts val="5600"/>
              <a:buNone/>
              <a:defRPr>
                <a:solidFill>
                  <a:schemeClr val="dk1"/>
                </a:solidFill>
              </a:defRPr>
            </a:lvl8pPr>
            <a:lvl9pPr lvl="8" algn="ctr">
              <a:spcBef>
                <a:spcPts val="0"/>
              </a:spcBef>
              <a:spcAft>
                <a:spcPts val="0"/>
              </a:spcAft>
              <a:buClr>
                <a:schemeClr val="dk1"/>
              </a:buClr>
              <a:buSzPts val="5600"/>
              <a:buNone/>
              <a:defRPr>
                <a:solidFill>
                  <a:schemeClr val="dk1"/>
                </a:solidFill>
              </a:defRPr>
            </a:lvl9pPr>
          </a:lstStyle>
          <a:p/>
        </p:txBody>
      </p:sp>
      <p:sp>
        <p:nvSpPr>
          <p:cNvPr id="282" name="Google Shape;282;p18"/>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8"/>
          <p:cNvSpPr txBox="1"/>
          <p:nvPr>
            <p:ph idx="24"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84" name="Google Shape;284;p18"/>
          <p:cNvSpPr txBox="1"/>
          <p:nvPr>
            <p:ph idx="25"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85" name="Google Shape;285;p18"/>
          <p:cNvSpPr txBox="1"/>
          <p:nvPr>
            <p:ph idx="26"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guide id="2" orient="horz" pos="1620">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centage">
  <p:cSld name="CUSTOM_2_1_1_1_1_1_2">
    <p:spTree>
      <p:nvGrpSpPr>
        <p:cNvPr id="286" name="Shape 286"/>
        <p:cNvGrpSpPr/>
        <p:nvPr/>
      </p:nvGrpSpPr>
      <p:grpSpPr>
        <a:xfrm>
          <a:off x="0" y="0"/>
          <a:ext cx="0" cy="0"/>
          <a:chOff x="0" y="0"/>
          <a:chExt cx="0" cy="0"/>
        </a:xfrm>
      </p:grpSpPr>
      <p:sp>
        <p:nvSpPr>
          <p:cNvPr id="287" name="Google Shape;287;p19"/>
          <p:cNvSpPr/>
          <p:nvPr/>
        </p:nvSpPr>
        <p:spPr>
          <a:xfrm>
            <a:off x="4572000" y="-100"/>
            <a:ext cx="4580700" cy="5143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288" name="Google Shape;288;p19"/>
          <p:cNvSpPr txBox="1"/>
          <p:nvPr>
            <p:ph type="title"/>
          </p:nvPr>
        </p:nvSpPr>
        <p:spPr>
          <a:xfrm>
            <a:off x="606176" y="209625"/>
            <a:ext cx="3202500" cy="1155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5600"/>
              <a:buNone/>
              <a:defRPr>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p:txBody>
      </p:sp>
      <p:sp>
        <p:nvSpPr>
          <p:cNvPr id="289" name="Google Shape;289;p19"/>
          <p:cNvSpPr txBox="1"/>
          <p:nvPr>
            <p:ph idx="1" type="body"/>
          </p:nvPr>
        </p:nvSpPr>
        <p:spPr>
          <a:xfrm>
            <a:off x="637550" y="1316375"/>
            <a:ext cx="3202500" cy="2028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90" name="Google Shape;290;p19"/>
          <p:cNvSpPr txBox="1"/>
          <p:nvPr>
            <p:ph idx="2" type="title"/>
          </p:nvPr>
        </p:nvSpPr>
        <p:spPr>
          <a:xfrm>
            <a:off x="4903076" y="2401725"/>
            <a:ext cx="3202500" cy="1155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5600"/>
              <a:buNone/>
              <a:defRPr/>
            </a:lvl1pPr>
            <a:lvl2pPr lvl="1">
              <a:spcBef>
                <a:spcPts val="0"/>
              </a:spcBef>
              <a:spcAft>
                <a:spcPts val="0"/>
              </a:spcAft>
              <a:buClr>
                <a:schemeClr val="dk1"/>
              </a:buClr>
              <a:buSzPts val="5600"/>
              <a:buNone/>
              <a:defRPr>
                <a:solidFill>
                  <a:schemeClr val="dk1"/>
                </a:solidFill>
              </a:defRPr>
            </a:lvl2pPr>
            <a:lvl3pPr lvl="2">
              <a:spcBef>
                <a:spcPts val="0"/>
              </a:spcBef>
              <a:spcAft>
                <a:spcPts val="0"/>
              </a:spcAft>
              <a:buClr>
                <a:schemeClr val="dk1"/>
              </a:buClr>
              <a:buSzPts val="5600"/>
              <a:buNone/>
              <a:defRPr>
                <a:solidFill>
                  <a:schemeClr val="dk1"/>
                </a:solidFill>
              </a:defRPr>
            </a:lvl3pPr>
            <a:lvl4pPr lvl="3">
              <a:spcBef>
                <a:spcPts val="0"/>
              </a:spcBef>
              <a:spcAft>
                <a:spcPts val="0"/>
              </a:spcAft>
              <a:buClr>
                <a:schemeClr val="dk1"/>
              </a:buClr>
              <a:buSzPts val="5600"/>
              <a:buNone/>
              <a:defRPr>
                <a:solidFill>
                  <a:schemeClr val="dk1"/>
                </a:solidFill>
              </a:defRPr>
            </a:lvl4pPr>
            <a:lvl5pPr lvl="4">
              <a:spcBef>
                <a:spcPts val="0"/>
              </a:spcBef>
              <a:spcAft>
                <a:spcPts val="0"/>
              </a:spcAft>
              <a:buClr>
                <a:schemeClr val="dk1"/>
              </a:buClr>
              <a:buSzPts val="5600"/>
              <a:buNone/>
              <a:defRPr>
                <a:solidFill>
                  <a:schemeClr val="dk1"/>
                </a:solidFill>
              </a:defRPr>
            </a:lvl5pPr>
            <a:lvl6pPr lvl="5">
              <a:spcBef>
                <a:spcPts val="0"/>
              </a:spcBef>
              <a:spcAft>
                <a:spcPts val="0"/>
              </a:spcAft>
              <a:buClr>
                <a:schemeClr val="dk1"/>
              </a:buClr>
              <a:buSzPts val="5600"/>
              <a:buNone/>
              <a:defRPr>
                <a:solidFill>
                  <a:schemeClr val="dk1"/>
                </a:solidFill>
              </a:defRPr>
            </a:lvl6pPr>
            <a:lvl7pPr lvl="6">
              <a:spcBef>
                <a:spcPts val="0"/>
              </a:spcBef>
              <a:spcAft>
                <a:spcPts val="0"/>
              </a:spcAft>
              <a:buClr>
                <a:schemeClr val="dk1"/>
              </a:buClr>
              <a:buSzPts val="5600"/>
              <a:buNone/>
              <a:defRPr>
                <a:solidFill>
                  <a:schemeClr val="dk1"/>
                </a:solidFill>
              </a:defRPr>
            </a:lvl7pPr>
            <a:lvl8pPr lvl="7">
              <a:spcBef>
                <a:spcPts val="0"/>
              </a:spcBef>
              <a:spcAft>
                <a:spcPts val="0"/>
              </a:spcAft>
              <a:buClr>
                <a:schemeClr val="dk1"/>
              </a:buClr>
              <a:buSzPts val="5600"/>
              <a:buNone/>
              <a:defRPr>
                <a:solidFill>
                  <a:schemeClr val="dk1"/>
                </a:solidFill>
              </a:defRPr>
            </a:lvl8pPr>
            <a:lvl9pPr lvl="8">
              <a:spcBef>
                <a:spcPts val="0"/>
              </a:spcBef>
              <a:spcAft>
                <a:spcPts val="0"/>
              </a:spcAft>
              <a:buClr>
                <a:schemeClr val="dk1"/>
              </a:buClr>
              <a:buSzPts val="5600"/>
              <a:buNone/>
              <a:defRPr>
                <a:solidFill>
                  <a:schemeClr val="dk1"/>
                </a:solidFill>
              </a:defRPr>
            </a:lvl9pPr>
          </a:lstStyle>
          <a:p/>
        </p:txBody>
      </p:sp>
      <p:sp>
        <p:nvSpPr>
          <p:cNvPr id="291" name="Google Shape;291;p19"/>
          <p:cNvSpPr txBox="1"/>
          <p:nvPr>
            <p:ph idx="3" type="body"/>
          </p:nvPr>
        </p:nvSpPr>
        <p:spPr>
          <a:xfrm>
            <a:off x="4934450" y="3508475"/>
            <a:ext cx="3202500" cy="13767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dk1"/>
              </a:buClr>
              <a:buSzPts val="1100"/>
              <a:buChar char="●"/>
              <a:defRPr/>
            </a:lvl1pPr>
            <a:lvl2pPr indent="-298450" lvl="1" marL="914400">
              <a:spcBef>
                <a:spcPts val="0"/>
              </a:spcBef>
              <a:spcAft>
                <a:spcPts val="0"/>
              </a:spcAft>
              <a:buClr>
                <a:schemeClr val="dk1"/>
              </a:buClr>
              <a:buSzPts val="1100"/>
              <a:buChar char="○"/>
              <a:defRPr/>
            </a:lvl2pPr>
            <a:lvl3pPr indent="-298450" lvl="2" marL="1371600">
              <a:spcBef>
                <a:spcPts val="0"/>
              </a:spcBef>
              <a:spcAft>
                <a:spcPts val="0"/>
              </a:spcAft>
              <a:buClr>
                <a:schemeClr val="dk1"/>
              </a:buClr>
              <a:buSzPts val="1100"/>
              <a:buChar char="■"/>
              <a:defRPr/>
            </a:lvl3pPr>
            <a:lvl4pPr indent="-298450" lvl="3" marL="1828800">
              <a:spcBef>
                <a:spcPts val="0"/>
              </a:spcBef>
              <a:spcAft>
                <a:spcPts val="0"/>
              </a:spcAft>
              <a:buClr>
                <a:schemeClr val="dk1"/>
              </a:buClr>
              <a:buSzPts val="1100"/>
              <a:buChar char="●"/>
              <a:defRPr/>
            </a:lvl4pPr>
            <a:lvl5pPr indent="-298450" lvl="4" marL="2286000">
              <a:spcBef>
                <a:spcPts val="0"/>
              </a:spcBef>
              <a:spcAft>
                <a:spcPts val="0"/>
              </a:spcAft>
              <a:buClr>
                <a:schemeClr val="dk1"/>
              </a:buClr>
              <a:buSzPts val="1100"/>
              <a:buChar char="○"/>
              <a:defRPr/>
            </a:lvl5pPr>
            <a:lvl6pPr indent="-298450" lvl="5" marL="2743200">
              <a:spcBef>
                <a:spcPts val="0"/>
              </a:spcBef>
              <a:spcAft>
                <a:spcPts val="0"/>
              </a:spcAft>
              <a:buClr>
                <a:schemeClr val="dk1"/>
              </a:buClr>
              <a:buSzPts val="1100"/>
              <a:buChar char="■"/>
              <a:defRPr/>
            </a:lvl6pPr>
            <a:lvl7pPr indent="-298450" lvl="6" marL="3200400">
              <a:spcBef>
                <a:spcPts val="0"/>
              </a:spcBef>
              <a:spcAft>
                <a:spcPts val="0"/>
              </a:spcAft>
              <a:buClr>
                <a:schemeClr val="dk1"/>
              </a:buClr>
              <a:buSzPts val="1100"/>
              <a:buChar char="●"/>
              <a:defRPr/>
            </a:lvl7pPr>
            <a:lvl8pPr indent="-298450" lvl="7" marL="3657600">
              <a:spcBef>
                <a:spcPts val="0"/>
              </a:spcBef>
              <a:spcAft>
                <a:spcPts val="0"/>
              </a:spcAft>
              <a:buClr>
                <a:schemeClr val="dk1"/>
              </a:buClr>
              <a:buSzPts val="1100"/>
              <a:buChar char="○"/>
              <a:defRPr/>
            </a:lvl8pPr>
            <a:lvl9pPr indent="-298450" lvl="8" marL="4114800">
              <a:spcBef>
                <a:spcPts val="0"/>
              </a:spcBef>
              <a:spcAft>
                <a:spcPts val="0"/>
              </a:spcAft>
              <a:buClr>
                <a:schemeClr val="dk1"/>
              </a:buClr>
              <a:buSzPts val="1100"/>
              <a:buChar char="■"/>
              <a:defRPr/>
            </a:lvl9pPr>
          </a:lstStyle>
          <a:p/>
        </p:txBody>
      </p:sp>
      <p:sp>
        <p:nvSpPr>
          <p:cNvPr id="292" name="Google Shape;292;p19"/>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9"/>
          <p:cNvSpPr txBox="1"/>
          <p:nvPr>
            <p:ph idx="4"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94" name="Google Shape;294;p19"/>
          <p:cNvSpPr txBox="1"/>
          <p:nvPr>
            <p:ph idx="5"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95" name="Google Shape;295;p19"/>
          <p:cNvSpPr txBox="1"/>
          <p:nvPr>
            <p:ph idx="6"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2_1_1_1_1_1_2_1">
    <p:spTree>
      <p:nvGrpSpPr>
        <p:cNvPr id="296" name="Shape 296"/>
        <p:cNvGrpSpPr/>
        <p:nvPr/>
      </p:nvGrpSpPr>
      <p:grpSpPr>
        <a:xfrm>
          <a:off x="0" y="0"/>
          <a:ext cx="0" cy="0"/>
          <a:chOff x="0" y="0"/>
          <a:chExt cx="0" cy="0"/>
        </a:xfrm>
      </p:grpSpPr>
      <p:sp>
        <p:nvSpPr>
          <p:cNvPr id="297" name="Google Shape;297;p20"/>
          <p:cNvSpPr txBox="1"/>
          <p:nvPr/>
        </p:nvSpPr>
        <p:spPr>
          <a:xfrm>
            <a:off x="91634" y="-352519"/>
            <a:ext cx="3167400" cy="57258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sz="40000">
                <a:solidFill>
                  <a:schemeClr val="accent1"/>
                </a:solidFill>
                <a:latin typeface="Unbounded"/>
                <a:ea typeface="Unbounded"/>
                <a:cs typeface="Unbounded"/>
                <a:sym typeface="Unbounded"/>
              </a:rPr>
              <a:t>“</a:t>
            </a:r>
            <a:endParaRPr sz="40000">
              <a:solidFill>
                <a:schemeClr val="accent1"/>
              </a:solidFill>
              <a:latin typeface="Unbounded"/>
              <a:ea typeface="Unbounded"/>
              <a:cs typeface="Unbounded"/>
              <a:sym typeface="Unbounded"/>
            </a:endParaRPr>
          </a:p>
        </p:txBody>
      </p:sp>
      <p:sp>
        <p:nvSpPr>
          <p:cNvPr id="298" name="Google Shape;298;p20"/>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chemeClr val="lt1"/>
              </a:buClr>
              <a:buSzPts val="5600"/>
              <a:buNone/>
              <a:defRPr sz="5600">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99" name="Google Shape;299;p20"/>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0"/>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01" name="Google Shape;301;p20"/>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02" name="Google Shape;302;p20"/>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p:cSld name="CUSTOM_2">
    <p:spTree>
      <p:nvGrpSpPr>
        <p:cNvPr id="19" name="Shape 19"/>
        <p:cNvGrpSpPr/>
        <p:nvPr/>
      </p:nvGrpSpPr>
      <p:grpSpPr>
        <a:xfrm>
          <a:off x="0" y="0"/>
          <a:ext cx="0" cy="0"/>
          <a:chOff x="0" y="0"/>
          <a:chExt cx="0" cy="0"/>
        </a:xfrm>
      </p:grpSpPr>
      <p:sp>
        <p:nvSpPr>
          <p:cNvPr id="20" name="Google Shape;20;p3"/>
          <p:cNvSpPr txBox="1"/>
          <p:nvPr>
            <p:ph type="title"/>
          </p:nvPr>
        </p:nvSpPr>
        <p:spPr>
          <a:xfrm>
            <a:off x="328350" y="340600"/>
            <a:ext cx="8487300" cy="446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5600"/>
              <a:buNone/>
              <a:defRPr>
                <a:solidFill>
                  <a:schemeClr val="lt2"/>
                </a:solidFill>
              </a:defRPr>
            </a:lvl1pPr>
            <a:lvl2pPr lvl="1" algn="ctr">
              <a:spcBef>
                <a:spcPts val="0"/>
              </a:spcBef>
              <a:spcAft>
                <a:spcPts val="0"/>
              </a:spcAft>
              <a:buClr>
                <a:schemeClr val="lt2"/>
              </a:buClr>
              <a:buSzPts val="5600"/>
              <a:buNone/>
              <a:defRPr>
                <a:solidFill>
                  <a:schemeClr val="lt2"/>
                </a:solidFill>
              </a:defRPr>
            </a:lvl2pPr>
            <a:lvl3pPr lvl="2" algn="ctr">
              <a:spcBef>
                <a:spcPts val="0"/>
              </a:spcBef>
              <a:spcAft>
                <a:spcPts val="0"/>
              </a:spcAft>
              <a:buClr>
                <a:schemeClr val="lt2"/>
              </a:buClr>
              <a:buSzPts val="5600"/>
              <a:buNone/>
              <a:defRPr>
                <a:solidFill>
                  <a:schemeClr val="lt2"/>
                </a:solidFill>
              </a:defRPr>
            </a:lvl3pPr>
            <a:lvl4pPr lvl="3" algn="ctr">
              <a:spcBef>
                <a:spcPts val="0"/>
              </a:spcBef>
              <a:spcAft>
                <a:spcPts val="0"/>
              </a:spcAft>
              <a:buClr>
                <a:schemeClr val="lt2"/>
              </a:buClr>
              <a:buSzPts val="5600"/>
              <a:buNone/>
              <a:defRPr>
                <a:solidFill>
                  <a:schemeClr val="lt2"/>
                </a:solidFill>
              </a:defRPr>
            </a:lvl4pPr>
            <a:lvl5pPr lvl="4" algn="ctr">
              <a:spcBef>
                <a:spcPts val="0"/>
              </a:spcBef>
              <a:spcAft>
                <a:spcPts val="0"/>
              </a:spcAft>
              <a:buClr>
                <a:schemeClr val="lt2"/>
              </a:buClr>
              <a:buSzPts val="5600"/>
              <a:buNone/>
              <a:defRPr>
                <a:solidFill>
                  <a:schemeClr val="lt2"/>
                </a:solidFill>
              </a:defRPr>
            </a:lvl5pPr>
            <a:lvl6pPr lvl="5" algn="ctr">
              <a:spcBef>
                <a:spcPts val="0"/>
              </a:spcBef>
              <a:spcAft>
                <a:spcPts val="0"/>
              </a:spcAft>
              <a:buClr>
                <a:schemeClr val="lt2"/>
              </a:buClr>
              <a:buSzPts val="5600"/>
              <a:buNone/>
              <a:defRPr>
                <a:solidFill>
                  <a:schemeClr val="lt2"/>
                </a:solidFill>
              </a:defRPr>
            </a:lvl6pPr>
            <a:lvl7pPr lvl="6" algn="ctr">
              <a:spcBef>
                <a:spcPts val="0"/>
              </a:spcBef>
              <a:spcAft>
                <a:spcPts val="0"/>
              </a:spcAft>
              <a:buClr>
                <a:schemeClr val="lt2"/>
              </a:buClr>
              <a:buSzPts val="5600"/>
              <a:buNone/>
              <a:defRPr>
                <a:solidFill>
                  <a:schemeClr val="lt2"/>
                </a:solidFill>
              </a:defRPr>
            </a:lvl7pPr>
            <a:lvl8pPr lvl="7" algn="ctr">
              <a:spcBef>
                <a:spcPts val="0"/>
              </a:spcBef>
              <a:spcAft>
                <a:spcPts val="0"/>
              </a:spcAft>
              <a:buClr>
                <a:schemeClr val="lt2"/>
              </a:buClr>
              <a:buSzPts val="5600"/>
              <a:buNone/>
              <a:defRPr>
                <a:solidFill>
                  <a:schemeClr val="lt2"/>
                </a:solidFill>
              </a:defRPr>
            </a:lvl8pPr>
            <a:lvl9pPr lvl="8" algn="ctr">
              <a:spcBef>
                <a:spcPts val="0"/>
              </a:spcBef>
              <a:spcAft>
                <a:spcPts val="0"/>
              </a:spcAft>
              <a:buClr>
                <a:schemeClr val="lt2"/>
              </a:buClr>
              <a:buSzPts val="5600"/>
              <a:buNone/>
              <a:defRPr>
                <a:solidFill>
                  <a:schemeClr val="lt2"/>
                </a:solidFill>
              </a:defRPr>
            </a:lvl9pPr>
          </a:lstStyle>
          <a:p/>
        </p:txBody>
      </p:sp>
      <p:sp>
        <p:nvSpPr>
          <p:cNvPr id="21" name="Google Shape;21;p3"/>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3" name="Google Shape;23;p3"/>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4" name="Google Shape;24;p3"/>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2">
  <p:cSld name="CUSTOM_2_1_1_1_1_1_2_1_1">
    <p:spTree>
      <p:nvGrpSpPr>
        <p:cNvPr id="303" name="Shape 303"/>
        <p:cNvGrpSpPr/>
        <p:nvPr/>
      </p:nvGrpSpPr>
      <p:grpSpPr>
        <a:xfrm>
          <a:off x="0" y="0"/>
          <a:ext cx="0" cy="0"/>
          <a:chOff x="0" y="0"/>
          <a:chExt cx="0" cy="0"/>
        </a:xfrm>
      </p:grpSpPr>
      <p:sp>
        <p:nvSpPr>
          <p:cNvPr id="304" name="Google Shape;304;p21"/>
          <p:cNvSpPr/>
          <p:nvPr/>
        </p:nvSpPr>
        <p:spPr>
          <a:xfrm>
            <a:off x="565225" y="157000"/>
            <a:ext cx="8394600" cy="4218300"/>
          </a:xfrm>
          <a:prstGeom prst="wedgeRectCallout">
            <a:avLst>
              <a:gd fmla="val -33264" name="adj1"/>
              <a:gd fmla="val 63432"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5" name="Google Shape;305;p21"/>
          <p:cNvSpPr txBox="1"/>
          <p:nvPr/>
        </p:nvSpPr>
        <p:spPr>
          <a:xfrm>
            <a:off x="717625" y="78725"/>
            <a:ext cx="1926000" cy="4340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30000">
                <a:solidFill>
                  <a:schemeClr val="lt1"/>
                </a:solidFill>
                <a:latin typeface="Unbounded"/>
                <a:ea typeface="Unbounded"/>
                <a:cs typeface="Unbounded"/>
                <a:sym typeface="Unbounded"/>
              </a:rPr>
              <a:t>“</a:t>
            </a:r>
            <a:endParaRPr sz="30000">
              <a:solidFill>
                <a:schemeClr val="lt1"/>
              </a:solidFill>
              <a:latin typeface="Unbounded"/>
              <a:ea typeface="Unbounded"/>
              <a:cs typeface="Unbounded"/>
              <a:sym typeface="Unbounded"/>
            </a:endParaRPr>
          </a:p>
        </p:txBody>
      </p:sp>
      <p:sp>
        <p:nvSpPr>
          <p:cNvPr id="306" name="Google Shape;306;p21"/>
          <p:cNvSpPr txBox="1"/>
          <p:nvPr>
            <p:ph idx="1" type="subTitle"/>
          </p:nvPr>
        </p:nvSpPr>
        <p:spPr>
          <a:xfrm>
            <a:off x="2643625" y="454150"/>
            <a:ext cx="6090000" cy="36420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dk1"/>
              </a:buClr>
              <a:buSzPts val="3600"/>
              <a:buNone/>
              <a:defRPr sz="3600"/>
            </a:lvl1pPr>
            <a:lvl2pPr lvl="1">
              <a:spcBef>
                <a:spcPts val="0"/>
              </a:spcBef>
              <a:spcAft>
                <a:spcPts val="0"/>
              </a:spcAft>
              <a:buClr>
                <a:schemeClr val="dk1"/>
              </a:buClr>
              <a:buSzPts val="3600"/>
              <a:buNone/>
              <a:defRPr sz="3600">
                <a:solidFill>
                  <a:schemeClr val="dk1"/>
                </a:solidFill>
              </a:defRPr>
            </a:lvl2pPr>
            <a:lvl3pPr lvl="2">
              <a:spcBef>
                <a:spcPts val="0"/>
              </a:spcBef>
              <a:spcAft>
                <a:spcPts val="0"/>
              </a:spcAft>
              <a:buClr>
                <a:schemeClr val="dk1"/>
              </a:buClr>
              <a:buSzPts val="3600"/>
              <a:buNone/>
              <a:defRPr sz="3600">
                <a:solidFill>
                  <a:schemeClr val="dk1"/>
                </a:solidFill>
              </a:defRPr>
            </a:lvl3pPr>
            <a:lvl4pPr lvl="3">
              <a:spcBef>
                <a:spcPts val="0"/>
              </a:spcBef>
              <a:spcAft>
                <a:spcPts val="0"/>
              </a:spcAft>
              <a:buClr>
                <a:schemeClr val="dk1"/>
              </a:buClr>
              <a:buSzPts val="3600"/>
              <a:buNone/>
              <a:defRPr sz="3600">
                <a:solidFill>
                  <a:schemeClr val="dk1"/>
                </a:solidFill>
              </a:defRPr>
            </a:lvl4pPr>
            <a:lvl5pPr lvl="4">
              <a:spcBef>
                <a:spcPts val="0"/>
              </a:spcBef>
              <a:spcAft>
                <a:spcPts val="0"/>
              </a:spcAft>
              <a:buClr>
                <a:schemeClr val="dk1"/>
              </a:buClr>
              <a:buSzPts val="3600"/>
              <a:buNone/>
              <a:defRPr sz="3600">
                <a:solidFill>
                  <a:schemeClr val="dk1"/>
                </a:solidFill>
              </a:defRPr>
            </a:lvl5pPr>
            <a:lvl6pPr lvl="5">
              <a:spcBef>
                <a:spcPts val="0"/>
              </a:spcBef>
              <a:spcAft>
                <a:spcPts val="0"/>
              </a:spcAft>
              <a:buClr>
                <a:schemeClr val="dk1"/>
              </a:buClr>
              <a:buSzPts val="3600"/>
              <a:buNone/>
              <a:defRPr sz="3600">
                <a:solidFill>
                  <a:schemeClr val="dk1"/>
                </a:solidFill>
              </a:defRPr>
            </a:lvl6pPr>
            <a:lvl7pPr lvl="6">
              <a:spcBef>
                <a:spcPts val="0"/>
              </a:spcBef>
              <a:spcAft>
                <a:spcPts val="0"/>
              </a:spcAft>
              <a:buClr>
                <a:schemeClr val="dk1"/>
              </a:buClr>
              <a:buSzPts val="3600"/>
              <a:buNone/>
              <a:defRPr sz="3600">
                <a:solidFill>
                  <a:schemeClr val="dk1"/>
                </a:solidFill>
              </a:defRPr>
            </a:lvl7pPr>
            <a:lvl8pPr lvl="7">
              <a:spcBef>
                <a:spcPts val="0"/>
              </a:spcBef>
              <a:spcAft>
                <a:spcPts val="0"/>
              </a:spcAft>
              <a:buClr>
                <a:schemeClr val="dk1"/>
              </a:buClr>
              <a:buSzPts val="3600"/>
              <a:buNone/>
              <a:defRPr sz="3600">
                <a:solidFill>
                  <a:schemeClr val="dk1"/>
                </a:solidFill>
              </a:defRPr>
            </a:lvl8pPr>
            <a:lvl9pPr lvl="8">
              <a:spcBef>
                <a:spcPts val="0"/>
              </a:spcBef>
              <a:spcAft>
                <a:spcPts val="0"/>
              </a:spcAft>
              <a:buClr>
                <a:schemeClr val="dk1"/>
              </a:buClr>
              <a:buSzPts val="3600"/>
              <a:buNone/>
              <a:defRPr sz="3600">
                <a:solidFill>
                  <a:schemeClr val="dk1"/>
                </a:solidFill>
              </a:defRPr>
            </a:lvl9pPr>
          </a:lstStyle>
          <a:p/>
        </p:txBody>
      </p:sp>
      <p:sp>
        <p:nvSpPr>
          <p:cNvPr id="307" name="Google Shape;307;p21"/>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1"/>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09" name="Google Shape;309;p21"/>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10" name="Google Shape;310;p21"/>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3">
  <p:cSld name="CUSTOM_2_1_1_1_1_1_2_1_1_1">
    <p:bg>
      <p:bgPr>
        <a:solidFill>
          <a:schemeClr val="dk1"/>
        </a:solidFill>
      </p:bgPr>
    </p:bg>
    <p:spTree>
      <p:nvGrpSpPr>
        <p:cNvPr id="311" name="Shape 311"/>
        <p:cNvGrpSpPr/>
        <p:nvPr/>
      </p:nvGrpSpPr>
      <p:grpSpPr>
        <a:xfrm>
          <a:off x="0" y="0"/>
          <a:ext cx="0" cy="0"/>
          <a:chOff x="0" y="0"/>
          <a:chExt cx="0" cy="0"/>
        </a:xfrm>
      </p:grpSpPr>
      <p:sp>
        <p:nvSpPr>
          <p:cNvPr id="312" name="Google Shape;312;p22"/>
          <p:cNvSpPr/>
          <p:nvPr/>
        </p:nvSpPr>
        <p:spPr>
          <a:xfrm>
            <a:off x="565225" y="157000"/>
            <a:ext cx="8394600" cy="4218300"/>
          </a:xfrm>
          <a:prstGeom prst="wedgeRectCallout">
            <a:avLst>
              <a:gd fmla="val -33264" name="adj1"/>
              <a:gd fmla="val 63432"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 name="Google Shape;313;p22"/>
          <p:cNvSpPr txBox="1"/>
          <p:nvPr/>
        </p:nvSpPr>
        <p:spPr>
          <a:xfrm>
            <a:off x="717625" y="78725"/>
            <a:ext cx="1926000" cy="4340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30000">
                <a:solidFill>
                  <a:schemeClr val="lt1"/>
                </a:solidFill>
                <a:latin typeface="Unbounded"/>
                <a:ea typeface="Unbounded"/>
                <a:cs typeface="Unbounded"/>
                <a:sym typeface="Unbounded"/>
              </a:rPr>
              <a:t>“</a:t>
            </a:r>
            <a:endParaRPr sz="30000">
              <a:solidFill>
                <a:schemeClr val="lt1"/>
              </a:solidFill>
              <a:latin typeface="Unbounded"/>
              <a:ea typeface="Unbounded"/>
              <a:cs typeface="Unbounded"/>
              <a:sym typeface="Unbounded"/>
            </a:endParaRPr>
          </a:p>
        </p:txBody>
      </p:sp>
      <p:sp>
        <p:nvSpPr>
          <p:cNvPr id="314" name="Google Shape;314;p22"/>
          <p:cNvSpPr txBox="1"/>
          <p:nvPr>
            <p:ph idx="1" type="subTitle"/>
          </p:nvPr>
        </p:nvSpPr>
        <p:spPr>
          <a:xfrm>
            <a:off x="2643625" y="454150"/>
            <a:ext cx="6090000" cy="36420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dk1"/>
              </a:buClr>
              <a:buSzPts val="3600"/>
              <a:buNone/>
              <a:defRPr sz="3600"/>
            </a:lvl1pPr>
            <a:lvl2pPr lvl="1">
              <a:spcBef>
                <a:spcPts val="0"/>
              </a:spcBef>
              <a:spcAft>
                <a:spcPts val="0"/>
              </a:spcAft>
              <a:buClr>
                <a:schemeClr val="dk1"/>
              </a:buClr>
              <a:buSzPts val="3600"/>
              <a:buNone/>
              <a:defRPr sz="3600">
                <a:solidFill>
                  <a:schemeClr val="dk1"/>
                </a:solidFill>
              </a:defRPr>
            </a:lvl2pPr>
            <a:lvl3pPr lvl="2">
              <a:spcBef>
                <a:spcPts val="0"/>
              </a:spcBef>
              <a:spcAft>
                <a:spcPts val="0"/>
              </a:spcAft>
              <a:buClr>
                <a:schemeClr val="dk1"/>
              </a:buClr>
              <a:buSzPts val="3600"/>
              <a:buNone/>
              <a:defRPr sz="3600">
                <a:solidFill>
                  <a:schemeClr val="dk1"/>
                </a:solidFill>
              </a:defRPr>
            </a:lvl3pPr>
            <a:lvl4pPr lvl="3">
              <a:spcBef>
                <a:spcPts val="0"/>
              </a:spcBef>
              <a:spcAft>
                <a:spcPts val="0"/>
              </a:spcAft>
              <a:buClr>
                <a:schemeClr val="dk1"/>
              </a:buClr>
              <a:buSzPts val="3600"/>
              <a:buNone/>
              <a:defRPr sz="3600">
                <a:solidFill>
                  <a:schemeClr val="dk1"/>
                </a:solidFill>
              </a:defRPr>
            </a:lvl4pPr>
            <a:lvl5pPr lvl="4">
              <a:spcBef>
                <a:spcPts val="0"/>
              </a:spcBef>
              <a:spcAft>
                <a:spcPts val="0"/>
              </a:spcAft>
              <a:buClr>
                <a:schemeClr val="dk1"/>
              </a:buClr>
              <a:buSzPts val="3600"/>
              <a:buNone/>
              <a:defRPr sz="3600">
                <a:solidFill>
                  <a:schemeClr val="dk1"/>
                </a:solidFill>
              </a:defRPr>
            </a:lvl5pPr>
            <a:lvl6pPr lvl="5">
              <a:spcBef>
                <a:spcPts val="0"/>
              </a:spcBef>
              <a:spcAft>
                <a:spcPts val="0"/>
              </a:spcAft>
              <a:buClr>
                <a:schemeClr val="dk1"/>
              </a:buClr>
              <a:buSzPts val="3600"/>
              <a:buNone/>
              <a:defRPr sz="3600">
                <a:solidFill>
                  <a:schemeClr val="dk1"/>
                </a:solidFill>
              </a:defRPr>
            </a:lvl6pPr>
            <a:lvl7pPr lvl="6">
              <a:spcBef>
                <a:spcPts val="0"/>
              </a:spcBef>
              <a:spcAft>
                <a:spcPts val="0"/>
              </a:spcAft>
              <a:buClr>
                <a:schemeClr val="dk1"/>
              </a:buClr>
              <a:buSzPts val="3600"/>
              <a:buNone/>
              <a:defRPr sz="3600">
                <a:solidFill>
                  <a:schemeClr val="dk1"/>
                </a:solidFill>
              </a:defRPr>
            </a:lvl7pPr>
            <a:lvl8pPr lvl="7">
              <a:spcBef>
                <a:spcPts val="0"/>
              </a:spcBef>
              <a:spcAft>
                <a:spcPts val="0"/>
              </a:spcAft>
              <a:buClr>
                <a:schemeClr val="dk1"/>
              </a:buClr>
              <a:buSzPts val="3600"/>
              <a:buNone/>
              <a:defRPr sz="3600">
                <a:solidFill>
                  <a:schemeClr val="dk1"/>
                </a:solidFill>
              </a:defRPr>
            </a:lvl8pPr>
            <a:lvl9pPr lvl="8">
              <a:spcBef>
                <a:spcPts val="0"/>
              </a:spcBef>
              <a:spcAft>
                <a:spcPts val="0"/>
              </a:spcAft>
              <a:buClr>
                <a:schemeClr val="dk1"/>
              </a:buClr>
              <a:buSzPts val="3600"/>
              <a:buNone/>
              <a:defRPr sz="3600">
                <a:solidFill>
                  <a:schemeClr val="dk1"/>
                </a:solidFill>
              </a:defRPr>
            </a:lvl9pPr>
          </a:lstStyle>
          <a:p/>
        </p:txBody>
      </p:sp>
      <p:sp>
        <p:nvSpPr>
          <p:cNvPr id="315" name="Google Shape;315;p22"/>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2"/>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17" name="Google Shape;317;p22"/>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18" name="Google Shape;318;p22"/>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sections">
  <p:cSld name="CUSTOM_2_1_1_1_1_1_2_1_2_1">
    <p:spTree>
      <p:nvGrpSpPr>
        <p:cNvPr id="319" name="Shape 319"/>
        <p:cNvGrpSpPr/>
        <p:nvPr/>
      </p:nvGrpSpPr>
      <p:grpSpPr>
        <a:xfrm>
          <a:off x="0" y="0"/>
          <a:ext cx="0" cy="0"/>
          <a:chOff x="0" y="0"/>
          <a:chExt cx="0" cy="0"/>
        </a:xfrm>
      </p:grpSpPr>
      <p:sp>
        <p:nvSpPr>
          <p:cNvPr id="320" name="Google Shape;320;p23"/>
          <p:cNvSpPr txBox="1"/>
          <p:nvPr>
            <p:ph idx="1" type="body"/>
          </p:nvPr>
        </p:nvSpPr>
        <p:spPr>
          <a:xfrm>
            <a:off x="1043825" y="3013059"/>
            <a:ext cx="2161800" cy="8472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21" name="Google Shape;321;p23"/>
          <p:cNvSpPr txBox="1"/>
          <p:nvPr>
            <p:ph type="title"/>
          </p:nvPr>
        </p:nvSpPr>
        <p:spPr>
          <a:xfrm>
            <a:off x="328350" y="160550"/>
            <a:ext cx="8487300" cy="1481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5600"/>
              <a:buNone/>
              <a:defRPr>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p:txBody>
      </p:sp>
      <p:sp>
        <p:nvSpPr>
          <p:cNvPr id="322" name="Google Shape;322;p23"/>
          <p:cNvSpPr/>
          <p:nvPr/>
        </p:nvSpPr>
        <p:spPr>
          <a:xfrm>
            <a:off x="1842125" y="2085075"/>
            <a:ext cx="565200" cy="423900"/>
          </a:xfrm>
          <a:prstGeom prst="parallelogram">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23" name="Google Shape;323;p23"/>
          <p:cNvSpPr/>
          <p:nvPr/>
        </p:nvSpPr>
        <p:spPr>
          <a:xfrm>
            <a:off x="4490425" y="2029575"/>
            <a:ext cx="534900" cy="534900"/>
          </a:xfrm>
          <a:prstGeom prst="diamond">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24" name="Google Shape;324;p23"/>
          <p:cNvSpPr/>
          <p:nvPr/>
        </p:nvSpPr>
        <p:spPr>
          <a:xfrm rot="2700000">
            <a:off x="7215267" y="2132761"/>
            <a:ext cx="379716" cy="459478"/>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25" name="Google Shape;325;p23"/>
          <p:cNvSpPr txBox="1"/>
          <p:nvPr>
            <p:ph idx="2" type="subTitle"/>
          </p:nvPr>
        </p:nvSpPr>
        <p:spPr>
          <a:xfrm>
            <a:off x="1043825" y="2547008"/>
            <a:ext cx="2161800" cy="503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26" name="Google Shape;326;p23"/>
          <p:cNvSpPr txBox="1"/>
          <p:nvPr>
            <p:ph idx="3" type="body"/>
          </p:nvPr>
        </p:nvSpPr>
        <p:spPr>
          <a:xfrm>
            <a:off x="3676975" y="3013059"/>
            <a:ext cx="2161800" cy="8472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27" name="Google Shape;327;p23"/>
          <p:cNvSpPr txBox="1"/>
          <p:nvPr>
            <p:ph idx="4" type="subTitle"/>
          </p:nvPr>
        </p:nvSpPr>
        <p:spPr>
          <a:xfrm>
            <a:off x="3676975" y="2547008"/>
            <a:ext cx="2161800" cy="503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28" name="Google Shape;328;p23"/>
          <p:cNvSpPr txBox="1"/>
          <p:nvPr>
            <p:ph idx="5" type="body"/>
          </p:nvPr>
        </p:nvSpPr>
        <p:spPr>
          <a:xfrm>
            <a:off x="6324225" y="3013059"/>
            <a:ext cx="2161800" cy="8472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29" name="Google Shape;329;p23"/>
          <p:cNvSpPr txBox="1"/>
          <p:nvPr>
            <p:ph idx="6" type="subTitle"/>
          </p:nvPr>
        </p:nvSpPr>
        <p:spPr>
          <a:xfrm>
            <a:off x="6324225" y="2547008"/>
            <a:ext cx="2161800" cy="503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30" name="Google Shape;330;p23"/>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txBox="1"/>
          <p:nvPr>
            <p:ph idx="7"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32" name="Google Shape;332;p23"/>
          <p:cNvSpPr txBox="1"/>
          <p:nvPr>
            <p:ph idx="8"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33" name="Google Shape;333;p23"/>
          <p:cNvSpPr txBox="1"/>
          <p:nvPr>
            <p:ph idx="9"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gram">
  <p:cSld name="CUSTOM_2_1_1_1_1_1_2_1_2_1_1">
    <p:spTree>
      <p:nvGrpSpPr>
        <p:cNvPr id="334" name="Shape 334"/>
        <p:cNvGrpSpPr/>
        <p:nvPr/>
      </p:nvGrpSpPr>
      <p:grpSpPr>
        <a:xfrm>
          <a:off x="0" y="0"/>
          <a:ext cx="0" cy="0"/>
          <a:chOff x="0" y="0"/>
          <a:chExt cx="0" cy="0"/>
        </a:xfrm>
      </p:grpSpPr>
      <p:sp>
        <p:nvSpPr>
          <p:cNvPr id="335" name="Google Shape;335;p24"/>
          <p:cNvSpPr txBox="1"/>
          <p:nvPr>
            <p:ph type="title"/>
          </p:nvPr>
        </p:nvSpPr>
        <p:spPr>
          <a:xfrm>
            <a:off x="488375" y="208325"/>
            <a:ext cx="3591900" cy="78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sz="1800">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p:txBody>
      </p:sp>
      <p:cxnSp>
        <p:nvCxnSpPr>
          <p:cNvPr id="336" name="Google Shape;336;p24"/>
          <p:cNvCxnSpPr/>
          <p:nvPr/>
        </p:nvCxnSpPr>
        <p:spPr>
          <a:xfrm>
            <a:off x="4773100" y="761825"/>
            <a:ext cx="0" cy="3698100"/>
          </a:xfrm>
          <a:prstGeom prst="straightConnector1">
            <a:avLst/>
          </a:prstGeom>
          <a:noFill/>
          <a:ln cap="flat" cmpd="sng" w="9525">
            <a:solidFill>
              <a:schemeClr val="lt1"/>
            </a:solidFill>
            <a:prstDash val="solid"/>
            <a:round/>
            <a:headEnd len="med" w="med" type="triangle"/>
            <a:tailEnd len="med" w="med" type="triangle"/>
          </a:ln>
        </p:spPr>
      </p:cxnSp>
      <p:cxnSp>
        <p:nvCxnSpPr>
          <p:cNvPr id="337" name="Google Shape;337;p24"/>
          <p:cNvCxnSpPr/>
          <p:nvPr/>
        </p:nvCxnSpPr>
        <p:spPr>
          <a:xfrm>
            <a:off x="1009900" y="2470625"/>
            <a:ext cx="7526400" cy="0"/>
          </a:xfrm>
          <a:prstGeom prst="straightConnector1">
            <a:avLst/>
          </a:prstGeom>
          <a:noFill/>
          <a:ln cap="flat" cmpd="sng" w="9525">
            <a:solidFill>
              <a:schemeClr val="lt1"/>
            </a:solidFill>
            <a:prstDash val="solid"/>
            <a:round/>
            <a:headEnd len="med" w="med" type="triangle"/>
            <a:tailEnd len="med" w="med" type="triangle"/>
          </a:ln>
        </p:spPr>
      </p:cxnSp>
      <p:sp>
        <p:nvSpPr>
          <p:cNvPr id="338" name="Google Shape;338;p24"/>
          <p:cNvSpPr/>
          <p:nvPr>
            <p:ph idx="2" type="pic"/>
          </p:nvPr>
        </p:nvSpPr>
        <p:spPr>
          <a:xfrm>
            <a:off x="1976010" y="868478"/>
            <a:ext cx="515100" cy="515100"/>
          </a:xfrm>
          <a:prstGeom prst="teardrop">
            <a:avLst>
              <a:gd fmla="val 100000" name="adj"/>
            </a:avLst>
          </a:prstGeom>
          <a:noFill/>
          <a:ln>
            <a:noFill/>
          </a:ln>
        </p:spPr>
      </p:sp>
      <p:sp>
        <p:nvSpPr>
          <p:cNvPr id="339" name="Google Shape;339;p24"/>
          <p:cNvSpPr/>
          <p:nvPr>
            <p:ph idx="3" type="pic"/>
          </p:nvPr>
        </p:nvSpPr>
        <p:spPr>
          <a:xfrm>
            <a:off x="7293297" y="3715450"/>
            <a:ext cx="627900" cy="627900"/>
          </a:xfrm>
          <a:prstGeom prst="diamond">
            <a:avLst/>
          </a:prstGeom>
          <a:noFill/>
          <a:ln>
            <a:noFill/>
          </a:ln>
        </p:spPr>
      </p:sp>
      <p:sp>
        <p:nvSpPr>
          <p:cNvPr id="340" name="Google Shape;340;p24"/>
          <p:cNvSpPr/>
          <p:nvPr>
            <p:ph idx="4" type="pic"/>
          </p:nvPr>
        </p:nvSpPr>
        <p:spPr>
          <a:xfrm>
            <a:off x="3876878" y="1617353"/>
            <a:ext cx="627900" cy="515100"/>
          </a:xfrm>
          <a:prstGeom prst="trapezoid">
            <a:avLst>
              <a:gd fmla="val 12350" name="adj"/>
            </a:avLst>
          </a:prstGeom>
          <a:noFill/>
          <a:ln>
            <a:noFill/>
          </a:ln>
        </p:spPr>
      </p:sp>
      <p:sp>
        <p:nvSpPr>
          <p:cNvPr id="341" name="Google Shape;341;p24"/>
          <p:cNvSpPr/>
          <p:nvPr>
            <p:ph idx="5" type="pic"/>
          </p:nvPr>
        </p:nvSpPr>
        <p:spPr>
          <a:xfrm>
            <a:off x="5406064" y="868478"/>
            <a:ext cx="657600" cy="515100"/>
          </a:xfrm>
          <a:prstGeom prst="parallelogram">
            <a:avLst>
              <a:gd fmla="val 25000" name="adj"/>
            </a:avLst>
          </a:prstGeom>
          <a:noFill/>
          <a:ln>
            <a:noFill/>
          </a:ln>
        </p:spPr>
      </p:sp>
      <p:sp>
        <p:nvSpPr>
          <p:cNvPr id="342" name="Google Shape;342;p24"/>
          <p:cNvSpPr/>
          <p:nvPr>
            <p:ph idx="6" type="pic"/>
          </p:nvPr>
        </p:nvSpPr>
        <p:spPr>
          <a:xfrm>
            <a:off x="5061306" y="1656719"/>
            <a:ext cx="575700" cy="575700"/>
          </a:xfrm>
          <a:prstGeom prst="pentagon">
            <a:avLst>
              <a:gd fmla="val 105146" name="hf"/>
              <a:gd fmla="val 110557" name="vf"/>
            </a:avLst>
          </a:prstGeom>
          <a:noFill/>
          <a:ln>
            <a:noFill/>
          </a:ln>
        </p:spPr>
      </p:sp>
      <p:sp>
        <p:nvSpPr>
          <p:cNvPr id="343" name="Google Shape;343;p24"/>
          <p:cNvSpPr/>
          <p:nvPr>
            <p:ph idx="7" type="pic"/>
          </p:nvPr>
        </p:nvSpPr>
        <p:spPr>
          <a:xfrm>
            <a:off x="3140485" y="813462"/>
            <a:ext cx="515100" cy="515100"/>
          </a:xfrm>
          <a:prstGeom prst="octagon">
            <a:avLst>
              <a:gd fmla="val 29289" name="adj"/>
            </a:avLst>
          </a:prstGeom>
          <a:noFill/>
          <a:ln>
            <a:noFill/>
          </a:ln>
        </p:spPr>
      </p:sp>
      <p:sp>
        <p:nvSpPr>
          <p:cNvPr id="344" name="Google Shape;344;p24"/>
          <p:cNvSpPr/>
          <p:nvPr>
            <p:ph idx="8" type="pic"/>
          </p:nvPr>
        </p:nvSpPr>
        <p:spPr>
          <a:xfrm>
            <a:off x="3044407" y="3311287"/>
            <a:ext cx="515100" cy="515100"/>
          </a:xfrm>
          <a:prstGeom prst="teardrop">
            <a:avLst>
              <a:gd fmla="val 100000" name="adj"/>
            </a:avLst>
          </a:prstGeom>
          <a:noFill/>
          <a:ln>
            <a:noFill/>
          </a:ln>
        </p:spPr>
      </p:sp>
      <p:sp>
        <p:nvSpPr>
          <p:cNvPr id="345" name="Google Shape;345;p24"/>
          <p:cNvSpPr/>
          <p:nvPr>
            <p:ph idx="9" type="pic"/>
          </p:nvPr>
        </p:nvSpPr>
        <p:spPr>
          <a:xfrm>
            <a:off x="5235484" y="2756837"/>
            <a:ext cx="657600" cy="515100"/>
          </a:xfrm>
          <a:prstGeom prst="parallelogram">
            <a:avLst>
              <a:gd fmla="val 25000" name="adj"/>
            </a:avLst>
          </a:prstGeom>
          <a:noFill/>
          <a:ln>
            <a:noFill/>
          </a:ln>
        </p:spPr>
      </p:sp>
      <p:sp>
        <p:nvSpPr>
          <p:cNvPr id="346" name="Google Shape;346;p24"/>
          <p:cNvSpPr/>
          <p:nvPr>
            <p:ph idx="13" type="pic"/>
          </p:nvPr>
        </p:nvSpPr>
        <p:spPr>
          <a:xfrm>
            <a:off x="3735019" y="2611064"/>
            <a:ext cx="575700" cy="575700"/>
          </a:xfrm>
          <a:prstGeom prst="pentagon">
            <a:avLst>
              <a:gd fmla="val 105146" name="hf"/>
              <a:gd fmla="val 110557" name="vf"/>
            </a:avLst>
          </a:prstGeom>
          <a:noFill/>
          <a:ln>
            <a:noFill/>
          </a:ln>
        </p:spPr>
      </p:sp>
      <p:sp>
        <p:nvSpPr>
          <p:cNvPr id="347" name="Google Shape;347;p24"/>
          <p:cNvSpPr/>
          <p:nvPr>
            <p:ph idx="14" type="pic"/>
          </p:nvPr>
        </p:nvSpPr>
        <p:spPr>
          <a:xfrm>
            <a:off x="5986712" y="1687037"/>
            <a:ext cx="657600" cy="515100"/>
          </a:xfrm>
          <a:prstGeom prst="parallelogram">
            <a:avLst>
              <a:gd fmla="val 25000" name="adj"/>
            </a:avLst>
          </a:prstGeom>
          <a:noFill/>
          <a:ln>
            <a:noFill/>
          </a:ln>
        </p:spPr>
      </p:sp>
      <p:sp>
        <p:nvSpPr>
          <p:cNvPr id="348" name="Google Shape;348;p24"/>
          <p:cNvSpPr/>
          <p:nvPr>
            <p:ph idx="15" type="pic"/>
          </p:nvPr>
        </p:nvSpPr>
        <p:spPr>
          <a:xfrm>
            <a:off x="5986700" y="3473305"/>
            <a:ext cx="575700" cy="575700"/>
          </a:xfrm>
          <a:prstGeom prst="pentagon">
            <a:avLst>
              <a:gd fmla="val 105146" name="hf"/>
              <a:gd fmla="val 110557" name="vf"/>
            </a:avLst>
          </a:prstGeom>
          <a:noFill/>
          <a:ln>
            <a:noFill/>
          </a:ln>
        </p:spPr>
      </p:sp>
      <p:sp>
        <p:nvSpPr>
          <p:cNvPr id="349" name="Google Shape;349;p24"/>
          <p:cNvSpPr/>
          <p:nvPr>
            <p:ph idx="16" type="pic"/>
          </p:nvPr>
        </p:nvSpPr>
        <p:spPr>
          <a:xfrm>
            <a:off x="2182387" y="2641378"/>
            <a:ext cx="627900" cy="515100"/>
          </a:xfrm>
          <a:prstGeom prst="trapezoid">
            <a:avLst>
              <a:gd fmla="val 12350" name="adj"/>
            </a:avLst>
          </a:prstGeom>
          <a:noFill/>
          <a:ln>
            <a:noFill/>
          </a:ln>
        </p:spPr>
      </p:sp>
      <p:sp>
        <p:nvSpPr>
          <p:cNvPr id="350" name="Google Shape;350;p24"/>
          <p:cNvSpPr/>
          <p:nvPr>
            <p:ph idx="17" type="pic"/>
          </p:nvPr>
        </p:nvSpPr>
        <p:spPr>
          <a:xfrm>
            <a:off x="2571711" y="1675003"/>
            <a:ext cx="657600" cy="515100"/>
          </a:xfrm>
          <a:prstGeom prst="parallelogram">
            <a:avLst>
              <a:gd fmla="val 25000" name="adj"/>
            </a:avLst>
          </a:prstGeom>
          <a:noFill/>
          <a:ln>
            <a:noFill/>
          </a:ln>
        </p:spPr>
      </p:sp>
      <p:sp>
        <p:nvSpPr>
          <p:cNvPr id="351" name="Google Shape;351;p24"/>
          <p:cNvSpPr/>
          <p:nvPr>
            <p:ph idx="18" type="pic"/>
          </p:nvPr>
        </p:nvSpPr>
        <p:spPr>
          <a:xfrm>
            <a:off x="6778204" y="2796165"/>
            <a:ext cx="515100" cy="515100"/>
          </a:xfrm>
          <a:prstGeom prst="teardrop">
            <a:avLst>
              <a:gd fmla="val 100000" name="adj"/>
            </a:avLst>
          </a:prstGeom>
          <a:noFill/>
          <a:ln>
            <a:noFill/>
          </a:ln>
        </p:spPr>
      </p:sp>
      <p:sp>
        <p:nvSpPr>
          <p:cNvPr id="352" name="Google Shape;352;p24"/>
          <p:cNvSpPr/>
          <p:nvPr>
            <p:ph idx="19" type="pic"/>
          </p:nvPr>
        </p:nvSpPr>
        <p:spPr>
          <a:xfrm>
            <a:off x="4459150" y="3447212"/>
            <a:ext cx="627900" cy="627900"/>
          </a:xfrm>
          <a:prstGeom prst="diamond">
            <a:avLst/>
          </a:prstGeom>
          <a:noFill/>
          <a:ln>
            <a:noFill/>
          </a:ln>
        </p:spPr>
      </p:sp>
      <p:sp>
        <p:nvSpPr>
          <p:cNvPr id="353" name="Google Shape;353;p24"/>
          <p:cNvSpPr txBox="1"/>
          <p:nvPr>
            <p:ph idx="1" type="subTitle"/>
          </p:nvPr>
        </p:nvSpPr>
        <p:spPr>
          <a:xfrm>
            <a:off x="347550" y="2132450"/>
            <a:ext cx="1429200" cy="325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54" name="Google Shape;354;p24"/>
          <p:cNvSpPr txBox="1"/>
          <p:nvPr>
            <p:ph idx="20" type="subTitle"/>
          </p:nvPr>
        </p:nvSpPr>
        <p:spPr>
          <a:xfrm>
            <a:off x="7714800" y="2132450"/>
            <a:ext cx="1429200" cy="325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55" name="Google Shape;355;p24"/>
          <p:cNvSpPr txBox="1"/>
          <p:nvPr>
            <p:ph idx="21" type="subTitle"/>
          </p:nvPr>
        </p:nvSpPr>
        <p:spPr>
          <a:xfrm>
            <a:off x="4059250" y="4459925"/>
            <a:ext cx="1429200" cy="325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56" name="Google Shape;356;p24"/>
          <p:cNvSpPr txBox="1"/>
          <p:nvPr>
            <p:ph idx="22" type="subTitle"/>
          </p:nvPr>
        </p:nvSpPr>
        <p:spPr>
          <a:xfrm>
            <a:off x="4059250" y="436775"/>
            <a:ext cx="1429200" cy="325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57" name="Google Shape;357;p24"/>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4"/>
          <p:cNvSpPr txBox="1"/>
          <p:nvPr>
            <p:ph idx="23"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59" name="Google Shape;359;p24"/>
          <p:cNvSpPr txBox="1"/>
          <p:nvPr>
            <p:ph idx="24"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60" name="Google Shape;360;p24"/>
          <p:cNvSpPr txBox="1"/>
          <p:nvPr>
            <p:ph idx="25"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CUSTOM_2_1_1_1_1_1_2_1_2_1_1_1">
    <p:spTree>
      <p:nvGrpSpPr>
        <p:cNvPr id="361" name="Shape 361"/>
        <p:cNvGrpSpPr/>
        <p:nvPr/>
      </p:nvGrpSpPr>
      <p:grpSpPr>
        <a:xfrm>
          <a:off x="0" y="0"/>
          <a:ext cx="0" cy="0"/>
          <a:chOff x="0" y="0"/>
          <a:chExt cx="0" cy="0"/>
        </a:xfrm>
      </p:grpSpPr>
      <p:sp>
        <p:nvSpPr>
          <p:cNvPr id="362" name="Google Shape;362;p25"/>
          <p:cNvSpPr txBox="1"/>
          <p:nvPr>
            <p:ph type="title"/>
          </p:nvPr>
        </p:nvSpPr>
        <p:spPr>
          <a:xfrm>
            <a:off x="488375" y="208325"/>
            <a:ext cx="3591900" cy="78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sz="1800">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p:txBody>
      </p:sp>
      <p:sp>
        <p:nvSpPr>
          <p:cNvPr id="363" name="Google Shape;363;p25"/>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65" name="Google Shape;365;p25"/>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66" name="Google Shape;366;p25"/>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photo 1">
  <p:cSld name="CUSTOM_2_1_1_1_1_1_2_1_2_1_1_1_1">
    <p:bg>
      <p:bgPr>
        <a:solidFill>
          <a:schemeClr val="lt1"/>
        </a:solidFill>
      </p:bgPr>
    </p:bg>
    <p:spTree>
      <p:nvGrpSpPr>
        <p:cNvPr id="367" name="Shape 367"/>
        <p:cNvGrpSpPr/>
        <p:nvPr/>
      </p:nvGrpSpPr>
      <p:grpSpPr>
        <a:xfrm>
          <a:off x="0" y="0"/>
          <a:ext cx="0" cy="0"/>
          <a:chOff x="0" y="0"/>
          <a:chExt cx="0" cy="0"/>
        </a:xfrm>
      </p:grpSpPr>
      <p:sp>
        <p:nvSpPr>
          <p:cNvPr id="368" name="Google Shape;368;p26"/>
          <p:cNvSpPr/>
          <p:nvPr>
            <p:ph idx="2" type="pic"/>
          </p:nvPr>
        </p:nvSpPr>
        <p:spPr>
          <a:xfrm>
            <a:off x="689875" y="185050"/>
            <a:ext cx="8111950" cy="4786950"/>
          </a:xfrm>
          <a:prstGeom prst="flowChartPreparation">
            <a:avLst/>
          </a:prstGeom>
          <a:noFill/>
          <a:ln>
            <a:noFill/>
          </a:ln>
        </p:spPr>
      </p:sp>
      <p:sp>
        <p:nvSpPr>
          <p:cNvPr id="369" name="Google Shape;369;p26"/>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6"/>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71" name="Google Shape;371;p26"/>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72" name="Google Shape;372;p26"/>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photo 2">
  <p:cSld name="CUSTOM_11">
    <p:spTree>
      <p:nvGrpSpPr>
        <p:cNvPr id="373" name="Shape 373"/>
        <p:cNvGrpSpPr/>
        <p:nvPr/>
      </p:nvGrpSpPr>
      <p:grpSpPr>
        <a:xfrm>
          <a:off x="0" y="0"/>
          <a:ext cx="0" cy="0"/>
          <a:chOff x="0" y="0"/>
          <a:chExt cx="0" cy="0"/>
        </a:xfrm>
      </p:grpSpPr>
      <p:sp>
        <p:nvSpPr>
          <p:cNvPr id="374" name="Google Shape;374;p27"/>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7"/>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76" name="Google Shape;376;p27"/>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77" name="Google Shape;377;p27"/>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78" name="Google Shape;378;p27"/>
          <p:cNvSpPr/>
          <p:nvPr>
            <p:ph idx="4" type="pic"/>
          </p:nvPr>
        </p:nvSpPr>
        <p:spPr>
          <a:xfrm>
            <a:off x="843975" y="354000"/>
            <a:ext cx="7455900" cy="4449000"/>
          </a:xfrm>
          <a:prstGeom prst="trapezoid">
            <a:avLst>
              <a:gd fmla="val 25000" name="adj"/>
            </a:avLst>
          </a:prstGeom>
          <a:no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board &amp; stickers 1">
  <p:cSld name="CUSTOM_2_1_1_1_1_1_2_1_2_1_1_1_2">
    <p:spTree>
      <p:nvGrpSpPr>
        <p:cNvPr id="379" name="Shape 379"/>
        <p:cNvGrpSpPr/>
        <p:nvPr/>
      </p:nvGrpSpPr>
      <p:grpSpPr>
        <a:xfrm>
          <a:off x="0" y="0"/>
          <a:ext cx="0" cy="0"/>
          <a:chOff x="0" y="0"/>
          <a:chExt cx="0" cy="0"/>
        </a:xfrm>
      </p:grpSpPr>
      <p:sp>
        <p:nvSpPr>
          <p:cNvPr id="380" name="Google Shape;380;p28"/>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chemeClr val="dk1"/>
              </a:buClr>
              <a:buSzPts val="5600"/>
              <a:buNone/>
              <a:defRPr sz="5600"/>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81" name="Google Shape;381;p28"/>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8"/>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83" name="Google Shape;383;p28"/>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84" name="Google Shape;384;p28"/>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board &amp; stickers 2">
  <p:cSld name="CUSTOM_2_1_1_1_1_1_2_1_2_1_1_1_2_1">
    <p:bg>
      <p:bgPr>
        <a:solidFill>
          <a:schemeClr val="dk1"/>
        </a:solidFill>
      </p:bgPr>
    </p:bg>
    <p:spTree>
      <p:nvGrpSpPr>
        <p:cNvPr id="385" name="Shape 385"/>
        <p:cNvGrpSpPr/>
        <p:nvPr/>
      </p:nvGrpSpPr>
      <p:grpSpPr>
        <a:xfrm>
          <a:off x="0" y="0"/>
          <a:ext cx="0" cy="0"/>
          <a:chOff x="0" y="0"/>
          <a:chExt cx="0" cy="0"/>
        </a:xfrm>
      </p:grpSpPr>
      <p:sp>
        <p:nvSpPr>
          <p:cNvPr id="386" name="Google Shape;386;p29"/>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chemeClr val="dk2"/>
              </a:buClr>
              <a:buSzPts val="5600"/>
              <a:buNone/>
              <a:defRPr sz="5600">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387" name="Google Shape;387;p29"/>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9"/>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89" name="Google Shape;389;p29"/>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90" name="Google Shape;390;p29"/>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board &amp; stickers 3">
  <p:cSld name="CUSTOM_2_1_1_1_1_1_2_1_2_1_1_1_2_1_1">
    <p:bg>
      <p:bgPr>
        <a:solidFill>
          <a:schemeClr val="accent1"/>
        </a:solidFill>
      </p:bgPr>
    </p:bg>
    <p:spTree>
      <p:nvGrpSpPr>
        <p:cNvPr id="391" name="Shape 391"/>
        <p:cNvGrpSpPr/>
        <p:nvPr/>
      </p:nvGrpSpPr>
      <p:grpSpPr>
        <a:xfrm>
          <a:off x="0" y="0"/>
          <a:ext cx="0" cy="0"/>
          <a:chOff x="0" y="0"/>
          <a:chExt cx="0" cy="0"/>
        </a:xfrm>
      </p:grpSpPr>
      <p:sp>
        <p:nvSpPr>
          <p:cNvPr id="392" name="Google Shape;392;p30"/>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5600"/>
              <a:buNone/>
              <a:defRPr sz="5600"/>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93" name="Google Shape;393;p30"/>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0"/>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95" name="Google Shape;395;p30"/>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96" name="Google Shape;396;p30"/>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ction">
  <p:cSld name="CUSTOM_2_1">
    <p:spTree>
      <p:nvGrpSpPr>
        <p:cNvPr id="25" name="Shape 25"/>
        <p:cNvGrpSpPr/>
        <p:nvPr/>
      </p:nvGrpSpPr>
      <p:grpSpPr>
        <a:xfrm>
          <a:off x="0" y="0"/>
          <a:ext cx="0" cy="0"/>
          <a:chOff x="0" y="0"/>
          <a:chExt cx="0" cy="0"/>
        </a:xfrm>
      </p:grpSpPr>
      <p:sp>
        <p:nvSpPr>
          <p:cNvPr id="26" name="Google Shape;26;p4"/>
          <p:cNvSpPr txBox="1"/>
          <p:nvPr>
            <p:ph type="title"/>
          </p:nvPr>
        </p:nvSpPr>
        <p:spPr>
          <a:xfrm>
            <a:off x="497038" y="160550"/>
            <a:ext cx="8487300" cy="1481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5600"/>
              <a:buNone/>
              <a:defRPr>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p:txBody>
      </p:sp>
      <p:sp>
        <p:nvSpPr>
          <p:cNvPr id="27" name="Google Shape;27;p4"/>
          <p:cNvSpPr txBox="1"/>
          <p:nvPr>
            <p:ph idx="1" type="body"/>
          </p:nvPr>
        </p:nvSpPr>
        <p:spPr>
          <a:xfrm>
            <a:off x="2299588" y="3698375"/>
            <a:ext cx="4882200" cy="11559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28" name="Google Shape;28;p4"/>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0" name="Google Shape;30;p4"/>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1" name="Google Shape;31;p4"/>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grpSp>
        <p:nvGrpSpPr>
          <p:cNvPr id="32" name="Google Shape;32;p4"/>
          <p:cNvGrpSpPr/>
          <p:nvPr/>
        </p:nvGrpSpPr>
        <p:grpSpPr>
          <a:xfrm>
            <a:off x="998425" y="1025060"/>
            <a:ext cx="7835875" cy="2708700"/>
            <a:chOff x="998425" y="1025060"/>
            <a:chExt cx="7835875" cy="2708700"/>
          </a:xfrm>
        </p:grpSpPr>
        <p:sp>
          <p:nvSpPr>
            <p:cNvPr id="33" name="Google Shape;33;p4"/>
            <p:cNvSpPr/>
            <p:nvPr/>
          </p:nvSpPr>
          <p:spPr>
            <a:xfrm>
              <a:off x="998425" y="1439725"/>
              <a:ext cx="1892400" cy="1892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34" name="Google Shape;34;p4"/>
            <p:cNvSpPr/>
            <p:nvPr/>
          </p:nvSpPr>
          <p:spPr>
            <a:xfrm rot="-1771916">
              <a:off x="2791669" y="1477356"/>
              <a:ext cx="2112562" cy="1796048"/>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35" name="Google Shape;35;p4"/>
            <p:cNvSpPr/>
            <p:nvPr/>
          </p:nvSpPr>
          <p:spPr>
            <a:xfrm rot="-2298668">
              <a:off x="4591386" y="1562390"/>
              <a:ext cx="2302028" cy="163404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36" name="Google Shape;36;p4"/>
            <p:cNvSpPr/>
            <p:nvPr/>
          </p:nvSpPr>
          <p:spPr>
            <a:xfrm rot="-2566413">
              <a:off x="6390986" y="1686931"/>
              <a:ext cx="2271528" cy="1394952"/>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idea">
  <p:cSld name="CUSTOM_7">
    <p:spTree>
      <p:nvGrpSpPr>
        <p:cNvPr id="397" name="Shape 397"/>
        <p:cNvGrpSpPr/>
        <p:nvPr/>
      </p:nvGrpSpPr>
      <p:grpSpPr>
        <a:xfrm>
          <a:off x="0" y="0"/>
          <a:ext cx="0" cy="0"/>
          <a:chOff x="0" y="0"/>
          <a:chExt cx="0" cy="0"/>
        </a:xfrm>
      </p:grpSpPr>
      <p:sp>
        <p:nvSpPr>
          <p:cNvPr id="398" name="Google Shape;398;p31"/>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1"/>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00" name="Google Shape;400;p31"/>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01" name="Google Shape;401;p31"/>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02" name="Google Shape;402;p31"/>
          <p:cNvSpPr txBox="1"/>
          <p:nvPr>
            <p:ph idx="4" type="subTitle"/>
          </p:nvPr>
        </p:nvSpPr>
        <p:spPr>
          <a:xfrm>
            <a:off x="942150" y="315025"/>
            <a:ext cx="2263500" cy="82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403" name="Google Shape;403;p31"/>
          <p:cNvSpPr txBox="1"/>
          <p:nvPr>
            <p:ph idx="5" type="body"/>
          </p:nvPr>
        </p:nvSpPr>
        <p:spPr>
          <a:xfrm>
            <a:off x="942150" y="883725"/>
            <a:ext cx="2263500" cy="16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mp; photo">
  <p:cSld name="CUSTOM_8">
    <p:spTree>
      <p:nvGrpSpPr>
        <p:cNvPr id="404" name="Shape 404"/>
        <p:cNvGrpSpPr/>
        <p:nvPr/>
      </p:nvGrpSpPr>
      <p:grpSpPr>
        <a:xfrm>
          <a:off x="0" y="0"/>
          <a:ext cx="0" cy="0"/>
          <a:chOff x="0" y="0"/>
          <a:chExt cx="0" cy="0"/>
        </a:xfrm>
      </p:grpSpPr>
      <p:sp>
        <p:nvSpPr>
          <p:cNvPr id="405" name="Google Shape;405;p32"/>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2"/>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07" name="Google Shape;407;p32"/>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08" name="Google Shape;408;p32"/>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09" name="Google Shape;409;p32"/>
          <p:cNvSpPr txBox="1"/>
          <p:nvPr>
            <p:ph idx="4" type="subTitle"/>
          </p:nvPr>
        </p:nvSpPr>
        <p:spPr>
          <a:xfrm>
            <a:off x="942150" y="315025"/>
            <a:ext cx="2263500" cy="82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410" name="Google Shape;410;p32"/>
          <p:cNvSpPr txBox="1"/>
          <p:nvPr>
            <p:ph idx="5" type="body"/>
          </p:nvPr>
        </p:nvSpPr>
        <p:spPr>
          <a:xfrm>
            <a:off x="942150" y="883725"/>
            <a:ext cx="2263500" cy="16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11" name="Google Shape;411;p32"/>
          <p:cNvSpPr/>
          <p:nvPr/>
        </p:nvSpPr>
        <p:spPr>
          <a:xfrm>
            <a:off x="1062075" y="2488750"/>
            <a:ext cx="2510100" cy="2447100"/>
          </a:xfrm>
          <a:prstGeom prst="heptagon">
            <a:avLst>
              <a:gd fmla="val 102572" name="hf"/>
              <a:gd fmla="val 105210" name="vf"/>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2" name="Google Shape;412;p32"/>
          <p:cNvSpPr/>
          <p:nvPr>
            <p:ph idx="6" type="pic"/>
          </p:nvPr>
        </p:nvSpPr>
        <p:spPr>
          <a:xfrm rot="150">
            <a:off x="3334012" y="-655978"/>
            <a:ext cx="6888300" cy="4695900"/>
          </a:xfrm>
          <a:prstGeom prst="ellipse">
            <a:avLst/>
          </a:prstGeom>
          <a:noFill/>
          <a:ln>
            <a:no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CUSTOM_9">
    <p:spTree>
      <p:nvGrpSpPr>
        <p:cNvPr id="413" name="Shape 413"/>
        <p:cNvGrpSpPr/>
        <p:nvPr/>
      </p:nvGrpSpPr>
      <p:grpSpPr>
        <a:xfrm>
          <a:off x="0" y="0"/>
          <a:ext cx="0" cy="0"/>
          <a:chOff x="0" y="0"/>
          <a:chExt cx="0" cy="0"/>
        </a:xfrm>
      </p:grpSpPr>
      <p:sp>
        <p:nvSpPr>
          <p:cNvPr id="414" name="Google Shape;414;p33"/>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3"/>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16" name="Google Shape;416;p33"/>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17" name="Google Shape;417;p33"/>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18" name="Google Shape;418;p33"/>
          <p:cNvSpPr txBox="1"/>
          <p:nvPr>
            <p:ph type="title"/>
          </p:nvPr>
        </p:nvSpPr>
        <p:spPr>
          <a:xfrm>
            <a:off x="942150" y="84350"/>
            <a:ext cx="7265100" cy="1814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5600"/>
              <a:buNone/>
              <a:defRPr>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p:txBody>
      </p:sp>
      <p:sp>
        <p:nvSpPr>
          <p:cNvPr id="419" name="Google Shape;419;p33"/>
          <p:cNvSpPr txBox="1"/>
          <p:nvPr>
            <p:ph idx="4" type="body"/>
          </p:nvPr>
        </p:nvSpPr>
        <p:spPr>
          <a:xfrm>
            <a:off x="942150" y="1604200"/>
            <a:ext cx="4407000" cy="3133200"/>
          </a:xfrm>
          <a:prstGeom prst="rect">
            <a:avLst/>
          </a:prstGeom>
        </p:spPr>
        <p:txBody>
          <a:bodyPr anchorCtr="0" anchor="b"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p:cSld name="CUSTOM_10">
    <p:spTree>
      <p:nvGrpSpPr>
        <p:cNvPr id="420" name="Shape 420"/>
        <p:cNvGrpSpPr/>
        <p:nvPr/>
      </p:nvGrpSpPr>
      <p:grpSpPr>
        <a:xfrm>
          <a:off x="0" y="0"/>
          <a:ext cx="0" cy="0"/>
          <a:chOff x="0" y="0"/>
          <a:chExt cx="0" cy="0"/>
        </a:xfrm>
      </p:grpSpPr>
      <p:sp>
        <p:nvSpPr>
          <p:cNvPr id="421" name="Google Shape;421;p34"/>
          <p:cNvSpPr/>
          <p:nvPr>
            <p:ph idx="2" type="pic"/>
          </p:nvPr>
        </p:nvSpPr>
        <p:spPr>
          <a:xfrm>
            <a:off x="580725" y="1856050"/>
            <a:ext cx="1321800" cy="1292400"/>
          </a:xfrm>
          <a:prstGeom prst="round1Rect">
            <a:avLst>
              <a:gd fmla="val 50000" name="adj"/>
            </a:avLst>
          </a:prstGeom>
          <a:noFill/>
          <a:ln>
            <a:noFill/>
          </a:ln>
        </p:spPr>
      </p:sp>
      <p:sp>
        <p:nvSpPr>
          <p:cNvPr id="422" name="Google Shape;422;p34"/>
          <p:cNvSpPr/>
          <p:nvPr>
            <p:ph idx="3" type="pic"/>
          </p:nvPr>
        </p:nvSpPr>
        <p:spPr>
          <a:xfrm>
            <a:off x="580725" y="3440225"/>
            <a:ext cx="1392900" cy="1292400"/>
          </a:xfrm>
          <a:prstGeom prst="chord">
            <a:avLst>
              <a:gd fmla="val 2700000" name="adj1"/>
              <a:gd fmla="val 20217993" name="adj2"/>
            </a:avLst>
          </a:prstGeom>
          <a:noFill/>
          <a:ln>
            <a:noFill/>
          </a:ln>
        </p:spPr>
      </p:sp>
      <p:sp>
        <p:nvSpPr>
          <p:cNvPr id="423" name="Google Shape;423;p34"/>
          <p:cNvSpPr/>
          <p:nvPr>
            <p:ph idx="4" type="pic"/>
          </p:nvPr>
        </p:nvSpPr>
        <p:spPr>
          <a:xfrm>
            <a:off x="7214900" y="3440300"/>
            <a:ext cx="1570200" cy="1292400"/>
          </a:xfrm>
          <a:prstGeom prst="roundRect">
            <a:avLst>
              <a:gd fmla="val 16667" name="adj"/>
            </a:avLst>
          </a:prstGeom>
          <a:noFill/>
          <a:ln>
            <a:noFill/>
          </a:ln>
        </p:spPr>
      </p:sp>
      <p:sp>
        <p:nvSpPr>
          <p:cNvPr id="424" name="Google Shape;424;p34"/>
          <p:cNvSpPr/>
          <p:nvPr>
            <p:ph idx="5" type="pic"/>
          </p:nvPr>
        </p:nvSpPr>
        <p:spPr>
          <a:xfrm>
            <a:off x="1937675" y="3433025"/>
            <a:ext cx="5030100" cy="1292400"/>
          </a:xfrm>
          <a:prstGeom prst="trapezoid">
            <a:avLst>
              <a:gd fmla="val 25000" name="adj"/>
            </a:avLst>
          </a:prstGeom>
          <a:noFill/>
          <a:ln>
            <a:noFill/>
          </a:ln>
        </p:spPr>
      </p:sp>
      <p:sp>
        <p:nvSpPr>
          <p:cNvPr id="425" name="Google Shape;425;p34"/>
          <p:cNvSpPr/>
          <p:nvPr>
            <p:ph idx="6" type="pic"/>
          </p:nvPr>
        </p:nvSpPr>
        <p:spPr>
          <a:xfrm>
            <a:off x="3858025" y="1856050"/>
            <a:ext cx="4927200" cy="1292400"/>
          </a:xfrm>
          <a:prstGeom prst="ellipse">
            <a:avLst/>
          </a:prstGeom>
          <a:noFill/>
          <a:ln>
            <a:noFill/>
          </a:ln>
        </p:spPr>
      </p:sp>
      <p:sp>
        <p:nvSpPr>
          <p:cNvPr id="426" name="Google Shape;426;p34"/>
          <p:cNvSpPr/>
          <p:nvPr>
            <p:ph idx="7" type="pic"/>
          </p:nvPr>
        </p:nvSpPr>
        <p:spPr>
          <a:xfrm>
            <a:off x="2165350" y="1856050"/>
            <a:ext cx="1430100" cy="1292400"/>
          </a:xfrm>
          <a:prstGeom prst="hexagon">
            <a:avLst>
              <a:gd fmla="val 25000" name="adj"/>
              <a:gd fmla="val 115470" name="vf"/>
            </a:avLst>
          </a:prstGeom>
          <a:noFill/>
          <a:ln>
            <a:noFill/>
          </a:ln>
        </p:spPr>
      </p:sp>
      <p:sp>
        <p:nvSpPr>
          <p:cNvPr id="427" name="Google Shape;427;p34"/>
          <p:cNvSpPr/>
          <p:nvPr>
            <p:ph idx="8" type="pic"/>
          </p:nvPr>
        </p:nvSpPr>
        <p:spPr>
          <a:xfrm>
            <a:off x="7492700" y="233225"/>
            <a:ext cx="1292400" cy="1292400"/>
          </a:xfrm>
          <a:prstGeom prst="teardrop">
            <a:avLst>
              <a:gd fmla="val 100000" name="adj"/>
            </a:avLst>
          </a:prstGeom>
          <a:noFill/>
          <a:ln>
            <a:noFill/>
          </a:ln>
        </p:spPr>
      </p:sp>
      <p:sp>
        <p:nvSpPr>
          <p:cNvPr id="428" name="Google Shape;428;p34"/>
          <p:cNvSpPr/>
          <p:nvPr>
            <p:ph idx="9" type="pic"/>
          </p:nvPr>
        </p:nvSpPr>
        <p:spPr>
          <a:xfrm>
            <a:off x="610250" y="271775"/>
            <a:ext cx="6838800" cy="1292400"/>
          </a:xfrm>
          <a:prstGeom prst="parallelogram">
            <a:avLst>
              <a:gd fmla="val 25000" name="adj"/>
            </a:avLst>
          </a:prstGeom>
          <a:noFill/>
          <a:ln>
            <a:noFill/>
          </a:ln>
        </p:spPr>
      </p:sp>
      <p:sp>
        <p:nvSpPr>
          <p:cNvPr id="429" name="Google Shape;429;p34"/>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4"/>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31" name="Google Shape;431;p34"/>
          <p:cNvSpPr txBox="1"/>
          <p:nvPr>
            <p:ph idx="1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32" name="Google Shape;432;p34"/>
          <p:cNvSpPr txBox="1"/>
          <p:nvPr>
            <p:ph idx="1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33" name="Google Shape;433;p34"/>
          <p:cNvSpPr txBox="1"/>
          <p:nvPr>
            <p:ph idx="15" type="body"/>
          </p:nvPr>
        </p:nvSpPr>
        <p:spPr>
          <a:xfrm>
            <a:off x="610250" y="1525625"/>
            <a:ext cx="65151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34" name="Google Shape;434;p34"/>
          <p:cNvSpPr txBox="1"/>
          <p:nvPr>
            <p:ph idx="16" type="body"/>
          </p:nvPr>
        </p:nvSpPr>
        <p:spPr>
          <a:xfrm>
            <a:off x="7509425" y="1525625"/>
            <a:ext cx="12924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35" name="Google Shape;435;p34"/>
          <p:cNvSpPr txBox="1"/>
          <p:nvPr>
            <p:ph idx="17" type="body"/>
          </p:nvPr>
        </p:nvSpPr>
        <p:spPr>
          <a:xfrm>
            <a:off x="580725" y="3148450"/>
            <a:ext cx="12924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36" name="Google Shape;436;p34"/>
          <p:cNvSpPr txBox="1"/>
          <p:nvPr>
            <p:ph idx="18" type="body"/>
          </p:nvPr>
        </p:nvSpPr>
        <p:spPr>
          <a:xfrm>
            <a:off x="2165400" y="3148450"/>
            <a:ext cx="14301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37" name="Google Shape;437;p34"/>
          <p:cNvSpPr txBox="1"/>
          <p:nvPr>
            <p:ph idx="19" type="body"/>
          </p:nvPr>
        </p:nvSpPr>
        <p:spPr>
          <a:xfrm>
            <a:off x="3858025" y="3148450"/>
            <a:ext cx="49437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38" name="Google Shape;438;p34"/>
          <p:cNvSpPr txBox="1"/>
          <p:nvPr>
            <p:ph idx="20" type="body"/>
          </p:nvPr>
        </p:nvSpPr>
        <p:spPr>
          <a:xfrm>
            <a:off x="1937675" y="4725425"/>
            <a:ext cx="50301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39" name="Google Shape;439;p34"/>
          <p:cNvSpPr txBox="1"/>
          <p:nvPr>
            <p:ph idx="21" type="body"/>
          </p:nvPr>
        </p:nvSpPr>
        <p:spPr>
          <a:xfrm>
            <a:off x="610250" y="4725425"/>
            <a:ext cx="12630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40" name="Google Shape;440;p34"/>
          <p:cNvSpPr txBox="1"/>
          <p:nvPr>
            <p:ph idx="22" type="body"/>
          </p:nvPr>
        </p:nvSpPr>
        <p:spPr>
          <a:xfrm>
            <a:off x="7214900" y="4725425"/>
            <a:ext cx="15870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2">
  <p:cSld name="CUSTOM_12">
    <p:bg>
      <p:bgPr>
        <a:solidFill>
          <a:schemeClr val="dk1"/>
        </a:solidFill>
      </p:bgPr>
    </p:bg>
    <p:spTree>
      <p:nvGrpSpPr>
        <p:cNvPr id="441" name="Shape 441"/>
        <p:cNvGrpSpPr/>
        <p:nvPr/>
      </p:nvGrpSpPr>
      <p:grpSpPr>
        <a:xfrm>
          <a:off x="0" y="0"/>
          <a:ext cx="0" cy="0"/>
          <a:chOff x="0" y="0"/>
          <a:chExt cx="0" cy="0"/>
        </a:xfrm>
      </p:grpSpPr>
      <p:sp>
        <p:nvSpPr>
          <p:cNvPr id="442" name="Google Shape;442;p35"/>
          <p:cNvSpPr/>
          <p:nvPr>
            <p:ph idx="2" type="pic"/>
          </p:nvPr>
        </p:nvSpPr>
        <p:spPr>
          <a:xfrm>
            <a:off x="1300175" y="354000"/>
            <a:ext cx="4204800" cy="2957100"/>
          </a:xfrm>
          <a:prstGeom prst="parallelogram">
            <a:avLst>
              <a:gd fmla="val 41235" name="adj"/>
            </a:avLst>
          </a:prstGeom>
          <a:noFill/>
          <a:ln>
            <a:noFill/>
          </a:ln>
        </p:spPr>
      </p:sp>
      <p:sp>
        <p:nvSpPr>
          <p:cNvPr id="443" name="Google Shape;443;p35"/>
          <p:cNvSpPr/>
          <p:nvPr>
            <p:ph idx="3" type="pic"/>
          </p:nvPr>
        </p:nvSpPr>
        <p:spPr>
          <a:xfrm>
            <a:off x="4894175" y="354000"/>
            <a:ext cx="3907800" cy="1478400"/>
          </a:xfrm>
          <a:prstGeom prst="parallelogram">
            <a:avLst>
              <a:gd fmla="val 41235" name="adj"/>
            </a:avLst>
          </a:prstGeom>
          <a:noFill/>
          <a:ln>
            <a:noFill/>
          </a:ln>
        </p:spPr>
      </p:sp>
      <p:sp>
        <p:nvSpPr>
          <p:cNvPr id="444" name="Google Shape;444;p35"/>
          <p:cNvSpPr/>
          <p:nvPr>
            <p:ph idx="4" type="pic"/>
          </p:nvPr>
        </p:nvSpPr>
        <p:spPr>
          <a:xfrm>
            <a:off x="4280325" y="1832550"/>
            <a:ext cx="2579700" cy="1478400"/>
          </a:xfrm>
          <a:prstGeom prst="parallelogram">
            <a:avLst>
              <a:gd fmla="val 41235" name="adj"/>
            </a:avLst>
          </a:prstGeom>
          <a:noFill/>
          <a:ln>
            <a:noFill/>
          </a:ln>
        </p:spPr>
      </p:sp>
      <p:sp>
        <p:nvSpPr>
          <p:cNvPr id="445" name="Google Shape;445;p35"/>
          <p:cNvSpPr/>
          <p:nvPr>
            <p:ph idx="5" type="pic"/>
          </p:nvPr>
        </p:nvSpPr>
        <p:spPr>
          <a:xfrm>
            <a:off x="5660175" y="1832550"/>
            <a:ext cx="2537100" cy="2957100"/>
          </a:xfrm>
          <a:prstGeom prst="parallelogram">
            <a:avLst>
              <a:gd fmla="val 41235" name="adj"/>
            </a:avLst>
          </a:prstGeom>
          <a:noFill/>
          <a:ln>
            <a:noFill/>
          </a:ln>
        </p:spPr>
      </p:sp>
      <p:sp>
        <p:nvSpPr>
          <p:cNvPr id="446" name="Google Shape;446;p35"/>
          <p:cNvSpPr/>
          <p:nvPr>
            <p:ph idx="6" type="pic"/>
          </p:nvPr>
        </p:nvSpPr>
        <p:spPr>
          <a:xfrm>
            <a:off x="695350" y="3311100"/>
            <a:ext cx="5587500" cy="1478400"/>
          </a:xfrm>
          <a:prstGeom prst="parallelogram">
            <a:avLst>
              <a:gd fmla="val 41235" name="adj"/>
            </a:avLst>
          </a:prstGeom>
          <a:noFill/>
          <a:ln>
            <a:noFill/>
          </a:ln>
        </p:spPr>
      </p:sp>
      <p:sp>
        <p:nvSpPr>
          <p:cNvPr id="447" name="Google Shape;447;p35"/>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5"/>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49" name="Google Shape;449;p35"/>
          <p:cNvSpPr txBox="1"/>
          <p:nvPr>
            <p:ph idx="7"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50" name="Google Shape;450;p35"/>
          <p:cNvSpPr txBox="1"/>
          <p:nvPr>
            <p:ph idx="8"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51" name="Shape 451"/>
        <p:cNvGrpSpPr/>
        <p:nvPr/>
      </p:nvGrpSpPr>
      <p:grpSpPr>
        <a:xfrm>
          <a:off x="0" y="0"/>
          <a:ext cx="0" cy="0"/>
          <a:chOff x="0" y="0"/>
          <a:chExt cx="0" cy="0"/>
        </a:xfrm>
      </p:grpSpPr>
      <p:sp>
        <p:nvSpPr>
          <p:cNvPr id="452" name="Google Shape;452;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453" name="Shape 453"/>
        <p:cNvGrpSpPr/>
        <p:nvPr/>
      </p:nvGrpSpPr>
      <p:grpSpPr>
        <a:xfrm>
          <a:off x="0" y="0"/>
          <a:ext cx="0" cy="0"/>
          <a:chOff x="0" y="0"/>
          <a:chExt cx="0" cy="0"/>
        </a:xfrm>
      </p:grpSpPr>
      <p:sp>
        <p:nvSpPr>
          <p:cNvPr id="454" name="Google Shape;454;p3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55" name="Google Shape;455;p3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456" name="Google Shape;456;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457" name="Shape 457"/>
        <p:cNvGrpSpPr/>
        <p:nvPr/>
      </p:nvGrpSpPr>
      <p:grpSpPr>
        <a:xfrm>
          <a:off x="0" y="0"/>
          <a:ext cx="0" cy="0"/>
          <a:chOff x="0" y="0"/>
          <a:chExt cx="0" cy="0"/>
        </a:xfrm>
      </p:grpSpPr>
      <p:sp>
        <p:nvSpPr>
          <p:cNvPr id="458" name="Google Shape;458;p3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9" name="Google Shape;459;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460" name="Shape 460"/>
        <p:cNvGrpSpPr/>
        <p:nvPr/>
      </p:nvGrpSpPr>
      <p:grpSpPr>
        <a:xfrm>
          <a:off x="0" y="0"/>
          <a:ext cx="0" cy="0"/>
          <a:chOff x="0" y="0"/>
          <a:chExt cx="0" cy="0"/>
        </a:xfrm>
      </p:grpSpPr>
      <p:sp>
        <p:nvSpPr>
          <p:cNvPr id="461" name="Google Shape;461;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462" name="Google Shape;462;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63" name="Google Shape;463;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464" name="Shape 464"/>
        <p:cNvGrpSpPr/>
        <p:nvPr/>
      </p:nvGrpSpPr>
      <p:grpSpPr>
        <a:xfrm>
          <a:off x="0" y="0"/>
          <a:ext cx="0" cy="0"/>
          <a:chOff x="0" y="0"/>
          <a:chExt cx="0" cy="0"/>
        </a:xfrm>
      </p:grpSpPr>
      <p:sp>
        <p:nvSpPr>
          <p:cNvPr id="465" name="Google Shape;465;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466" name="Google Shape;466;p40"/>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7" name="Google Shape;467;p40"/>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8" name="Google Shape;468;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orkshop benefits">
  <p:cSld name="CUSTOM_2_1_1">
    <p:spTree>
      <p:nvGrpSpPr>
        <p:cNvPr id="37" name="Shape 37"/>
        <p:cNvGrpSpPr/>
        <p:nvPr/>
      </p:nvGrpSpPr>
      <p:grpSpPr>
        <a:xfrm>
          <a:off x="0" y="0"/>
          <a:ext cx="0" cy="0"/>
          <a:chOff x="0" y="0"/>
          <a:chExt cx="0" cy="0"/>
        </a:xfrm>
      </p:grpSpPr>
      <p:sp>
        <p:nvSpPr>
          <p:cNvPr id="38" name="Google Shape;38;p5"/>
          <p:cNvSpPr/>
          <p:nvPr/>
        </p:nvSpPr>
        <p:spPr>
          <a:xfrm>
            <a:off x="100" y="-100"/>
            <a:ext cx="4572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39" name="Google Shape;39;p5"/>
          <p:cNvSpPr txBox="1"/>
          <p:nvPr>
            <p:ph type="title"/>
          </p:nvPr>
        </p:nvSpPr>
        <p:spPr>
          <a:xfrm>
            <a:off x="519750" y="145550"/>
            <a:ext cx="3908100" cy="289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40" name="Google Shape;40;p5"/>
          <p:cNvSpPr txBox="1"/>
          <p:nvPr>
            <p:ph idx="1" type="body"/>
          </p:nvPr>
        </p:nvSpPr>
        <p:spPr>
          <a:xfrm>
            <a:off x="519750" y="2142625"/>
            <a:ext cx="3622800" cy="1988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1" name="Google Shape;41;p5"/>
          <p:cNvSpPr txBox="1"/>
          <p:nvPr>
            <p:ph idx="2" type="subTitle"/>
          </p:nvPr>
        </p:nvSpPr>
        <p:spPr>
          <a:xfrm>
            <a:off x="5473534" y="7244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5"/>
          <p:cNvSpPr txBox="1"/>
          <p:nvPr>
            <p:ph idx="3" type="subTitle"/>
          </p:nvPr>
        </p:nvSpPr>
        <p:spPr>
          <a:xfrm>
            <a:off x="5473534" y="10091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5"/>
          <p:cNvSpPr txBox="1"/>
          <p:nvPr>
            <p:ph idx="4" type="subTitle"/>
          </p:nvPr>
        </p:nvSpPr>
        <p:spPr>
          <a:xfrm>
            <a:off x="5473534" y="15122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5"/>
          <p:cNvSpPr txBox="1"/>
          <p:nvPr>
            <p:ph idx="5" type="subTitle"/>
          </p:nvPr>
        </p:nvSpPr>
        <p:spPr>
          <a:xfrm>
            <a:off x="5473534" y="17969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5"/>
          <p:cNvSpPr txBox="1"/>
          <p:nvPr>
            <p:ph idx="6" type="subTitle"/>
          </p:nvPr>
        </p:nvSpPr>
        <p:spPr>
          <a:xfrm>
            <a:off x="5473534" y="23000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5"/>
          <p:cNvSpPr txBox="1"/>
          <p:nvPr>
            <p:ph idx="7" type="subTitle"/>
          </p:nvPr>
        </p:nvSpPr>
        <p:spPr>
          <a:xfrm>
            <a:off x="5473534" y="25847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5"/>
          <p:cNvSpPr txBox="1"/>
          <p:nvPr>
            <p:ph idx="8" type="subTitle"/>
          </p:nvPr>
        </p:nvSpPr>
        <p:spPr>
          <a:xfrm>
            <a:off x="5473534" y="30878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5"/>
          <p:cNvSpPr txBox="1"/>
          <p:nvPr>
            <p:ph idx="9" type="subTitle"/>
          </p:nvPr>
        </p:nvSpPr>
        <p:spPr>
          <a:xfrm>
            <a:off x="5473534" y="33725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5"/>
          <p:cNvSpPr txBox="1"/>
          <p:nvPr>
            <p:ph idx="13" type="subTitle"/>
          </p:nvPr>
        </p:nvSpPr>
        <p:spPr>
          <a:xfrm>
            <a:off x="5473534" y="38756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5"/>
          <p:cNvSpPr txBox="1"/>
          <p:nvPr>
            <p:ph idx="14" type="subTitle"/>
          </p:nvPr>
        </p:nvSpPr>
        <p:spPr>
          <a:xfrm>
            <a:off x="5473534" y="41603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5"/>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txBox="1"/>
          <p:nvPr>
            <p:ph idx="15"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53" name="Google Shape;53;p5"/>
          <p:cNvSpPr txBox="1"/>
          <p:nvPr>
            <p:ph idx="16"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54" name="Google Shape;54;p5"/>
          <p:cNvSpPr txBox="1"/>
          <p:nvPr>
            <p:ph idx="17"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469" name="Shape 469"/>
        <p:cNvGrpSpPr/>
        <p:nvPr/>
      </p:nvGrpSpPr>
      <p:grpSpPr>
        <a:xfrm>
          <a:off x="0" y="0"/>
          <a:ext cx="0" cy="0"/>
          <a:chOff x="0" y="0"/>
          <a:chExt cx="0" cy="0"/>
        </a:xfrm>
      </p:grpSpPr>
      <p:sp>
        <p:nvSpPr>
          <p:cNvPr id="470" name="Google Shape;470;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471" name="Google Shape;471;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472" name="Shape 472"/>
        <p:cNvGrpSpPr/>
        <p:nvPr/>
      </p:nvGrpSpPr>
      <p:grpSpPr>
        <a:xfrm>
          <a:off x="0" y="0"/>
          <a:ext cx="0" cy="0"/>
          <a:chOff x="0" y="0"/>
          <a:chExt cx="0" cy="0"/>
        </a:xfrm>
      </p:grpSpPr>
      <p:sp>
        <p:nvSpPr>
          <p:cNvPr id="473" name="Google Shape;473;p4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74" name="Google Shape;474;p4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5" name="Google Shape;475;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476" name="Shape 476"/>
        <p:cNvGrpSpPr/>
        <p:nvPr/>
      </p:nvGrpSpPr>
      <p:grpSpPr>
        <a:xfrm>
          <a:off x="0" y="0"/>
          <a:ext cx="0" cy="0"/>
          <a:chOff x="0" y="0"/>
          <a:chExt cx="0" cy="0"/>
        </a:xfrm>
      </p:grpSpPr>
      <p:sp>
        <p:nvSpPr>
          <p:cNvPr id="477" name="Google Shape;477;p4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78" name="Google Shape;478;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479" name="Shape 479"/>
        <p:cNvGrpSpPr/>
        <p:nvPr/>
      </p:nvGrpSpPr>
      <p:grpSpPr>
        <a:xfrm>
          <a:off x="0" y="0"/>
          <a:ext cx="0" cy="0"/>
          <a:chOff x="0" y="0"/>
          <a:chExt cx="0" cy="0"/>
        </a:xfrm>
      </p:grpSpPr>
      <p:sp>
        <p:nvSpPr>
          <p:cNvPr id="480" name="Google Shape;480;p44"/>
          <p:cNvSpPr/>
          <p:nvPr/>
        </p:nvSpPr>
        <p:spPr>
          <a:xfrm>
            <a:off x="4572000" y="-125"/>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82" name="Google Shape;482;p44"/>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483" name="Google Shape;483;p44"/>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84" name="Google Shape;484;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485" name="Shape 485"/>
        <p:cNvGrpSpPr/>
        <p:nvPr/>
      </p:nvGrpSpPr>
      <p:grpSpPr>
        <a:xfrm>
          <a:off x="0" y="0"/>
          <a:ext cx="0" cy="0"/>
          <a:chOff x="0" y="0"/>
          <a:chExt cx="0" cy="0"/>
        </a:xfrm>
      </p:grpSpPr>
      <p:sp>
        <p:nvSpPr>
          <p:cNvPr id="486" name="Google Shape;486;p45"/>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100"/>
              <a:buNone/>
              <a:defRPr/>
            </a:lvl1pPr>
          </a:lstStyle>
          <a:p/>
        </p:txBody>
      </p:sp>
      <p:sp>
        <p:nvSpPr>
          <p:cNvPr id="487" name="Google Shape;487;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488" name="Shape 488"/>
        <p:cNvGrpSpPr/>
        <p:nvPr/>
      </p:nvGrpSpPr>
      <p:grpSpPr>
        <a:xfrm>
          <a:off x="0" y="0"/>
          <a:ext cx="0" cy="0"/>
          <a:chOff x="0" y="0"/>
          <a:chExt cx="0" cy="0"/>
        </a:xfrm>
      </p:grpSpPr>
      <p:sp>
        <p:nvSpPr>
          <p:cNvPr id="489" name="Google Shape;489;p4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0" name="Google Shape;490;p46"/>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491" name="Google Shape;491;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492" name="Shape 492"/>
        <p:cNvGrpSpPr/>
        <p:nvPr/>
      </p:nvGrpSpPr>
      <p:grpSpPr>
        <a:xfrm>
          <a:off x="0" y="0"/>
          <a:ext cx="0" cy="0"/>
          <a:chOff x="0" y="0"/>
          <a:chExt cx="0" cy="0"/>
        </a:xfrm>
      </p:grpSpPr>
      <p:sp>
        <p:nvSpPr>
          <p:cNvPr id="493" name="Google Shape;493;p47"/>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494" name="Google Shape;494;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95" name="Google Shape;495;p47"/>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96" name="Google Shape;496;p47"/>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97" name="Google Shape;497;p47"/>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98" name="Google Shape;498;p47"/>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99" name="Google Shape;499;p47"/>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00" name="Google Shape;500;p47"/>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501" name="Shape 501"/>
        <p:cNvGrpSpPr/>
        <p:nvPr/>
      </p:nvGrpSpPr>
      <p:grpSpPr>
        <a:xfrm>
          <a:off x="0" y="0"/>
          <a:ext cx="0" cy="0"/>
          <a:chOff x="0" y="0"/>
          <a:chExt cx="0" cy="0"/>
        </a:xfrm>
      </p:grpSpPr>
      <p:sp>
        <p:nvSpPr>
          <p:cNvPr id="502" name="Google Shape;502;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03" name="Google Shape;503;p48"/>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04" name="Google Shape;504;p48"/>
          <p:cNvSpPr/>
          <p:nvPr>
            <p:ph idx="2" type="pic"/>
          </p:nvPr>
        </p:nvSpPr>
        <p:spPr>
          <a:xfrm>
            <a:off x="4992024" y="1152775"/>
            <a:ext cx="3840300" cy="3416400"/>
          </a:xfrm>
          <a:prstGeom prst="rect">
            <a:avLst/>
          </a:prstGeom>
          <a:noFill/>
          <a:ln>
            <a:noFill/>
          </a:ln>
        </p:spPr>
      </p:sp>
      <p:sp>
        <p:nvSpPr>
          <p:cNvPr id="505" name="Google Shape;505;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506" name="Shape 506"/>
        <p:cNvGrpSpPr/>
        <p:nvPr/>
      </p:nvGrpSpPr>
      <p:grpSpPr>
        <a:xfrm>
          <a:off x="0" y="0"/>
          <a:ext cx="0" cy="0"/>
          <a:chOff x="0" y="0"/>
          <a:chExt cx="0" cy="0"/>
        </a:xfrm>
      </p:grpSpPr>
      <p:sp>
        <p:nvSpPr>
          <p:cNvPr id="507" name="Google Shape;507;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08" name="Google Shape;508;p49"/>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09" name="Google Shape;509;p49"/>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10" name="Google Shape;510;p49"/>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11" name="Google Shape;511;p49"/>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12" name="Google Shape;512;p49"/>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_2">
    <p:spTree>
      <p:nvGrpSpPr>
        <p:cNvPr id="513" name="Shape 513"/>
        <p:cNvGrpSpPr/>
        <p:nvPr/>
      </p:nvGrpSpPr>
      <p:grpSpPr>
        <a:xfrm>
          <a:off x="0" y="0"/>
          <a:ext cx="0" cy="0"/>
          <a:chOff x="0" y="0"/>
          <a:chExt cx="0" cy="0"/>
        </a:xfrm>
      </p:grpSpPr>
      <p:sp>
        <p:nvSpPr>
          <p:cNvPr id="514" name="Google Shape;514;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15" name="Google Shape;515;p50"/>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16" name="Google Shape;516;p50"/>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17" name="Google Shape;517;p50"/>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18" name="Google Shape;518;p50"/>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19" name="Google Shape;519;p50"/>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20" name="Google Shape;520;p50"/>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21" name="Google Shape;521;p50"/>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amp; context">
  <p:cSld name="CUSTOM_2_1_1_1">
    <p:spTree>
      <p:nvGrpSpPr>
        <p:cNvPr id="55" name="Shape 55"/>
        <p:cNvGrpSpPr/>
        <p:nvPr/>
      </p:nvGrpSpPr>
      <p:grpSpPr>
        <a:xfrm>
          <a:off x="0" y="0"/>
          <a:ext cx="0" cy="0"/>
          <a:chOff x="0" y="0"/>
          <a:chExt cx="0" cy="0"/>
        </a:xfrm>
      </p:grpSpPr>
      <p:sp>
        <p:nvSpPr>
          <p:cNvPr id="56" name="Google Shape;56;p6"/>
          <p:cNvSpPr/>
          <p:nvPr/>
        </p:nvSpPr>
        <p:spPr>
          <a:xfrm>
            <a:off x="-925" y="-100"/>
            <a:ext cx="45729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57" name="Google Shape;57;p6"/>
          <p:cNvSpPr txBox="1"/>
          <p:nvPr>
            <p:ph type="title"/>
          </p:nvPr>
        </p:nvSpPr>
        <p:spPr>
          <a:xfrm>
            <a:off x="519750" y="145550"/>
            <a:ext cx="3908100" cy="1453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8" name="Google Shape;58;p6"/>
          <p:cNvSpPr txBox="1"/>
          <p:nvPr>
            <p:ph idx="1" type="body"/>
          </p:nvPr>
        </p:nvSpPr>
        <p:spPr>
          <a:xfrm>
            <a:off x="519750" y="3804825"/>
            <a:ext cx="3908100" cy="1155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9" name="Google Shape;59;p6"/>
          <p:cNvSpPr txBox="1"/>
          <p:nvPr>
            <p:ph idx="2" type="subTitle"/>
          </p:nvPr>
        </p:nvSpPr>
        <p:spPr>
          <a:xfrm>
            <a:off x="5473534" y="7244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6"/>
          <p:cNvSpPr txBox="1"/>
          <p:nvPr>
            <p:ph idx="3" type="subTitle"/>
          </p:nvPr>
        </p:nvSpPr>
        <p:spPr>
          <a:xfrm>
            <a:off x="5473534" y="10091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6"/>
          <p:cNvSpPr txBox="1"/>
          <p:nvPr>
            <p:ph idx="4" type="subTitle"/>
          </p:nvPr>
        </p:nvSpPr>
        <p:spPr>
          <a:xfrm>
            <a:off x="5473534" y="15122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6"/>
          <p:cNvSpPr txBox="1"/>
          <p:nvPr>
            <p:ph idx="5" type="subTitle"/>
          </p:nvPr>
        </p:nvSpPr>
        <p:spPr>
          <a:xfrm>
            <a:off x="5473534" y="17969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6"/>
          <p:cNvSpPr txBox="1"/>
          <p:nvPr>
            <p:ph idx="6" type="subTitle"/>
          </p:nvPr>
        </p:nvSpPr>
        <p:spPr>
          <a:xfrm>
            <a:off x="5473534" y="23000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6"/>
          <p:cNvSpPr txBox="1"/>
          <p:nvPr>
            <p:ph idx="7" type="subTitle"/>
          </p:nvPr>
        </p:nvSpPr>
        <p:spPr>
          <a:xfrm>
            <a:off x="5473534" y="25847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6"/>
          <p:cNvSpPr txBox="1"/>
          <p:nvPr>
            <p:ph idx="8" type="subTitle"/>
          </p:nvPr>
        </p:nvSpPr>
        <p:spPr>
          <a:xfrm>
            <a:off x="5473534" y="30878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6"/>
          <p:cNvSpPr txBox="1"/>
          <p:nvPr>
            <p:ph idx="9" type="subTitle"/>
          </p:nvPr>
        </p:nvSpPr>
        <p:spPr>
          <a:xfrm>
            <a:off x="5473534" y="33725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6"/>
          <p:cNvSpPr txBox="1"/>
          <p:nvPr>
            <p:ph idx="13" type="subTitle"/>
          </p:nvPr>
        </p:nvSpPr>
        <p:spPr>
          <a:xfrm>
            <a:off x="5473534" y="38756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6"/>
          <p:cNvSpPr txBox="1"/>
          <p:nvPr>
            <p:ph idx="14" type="subTitle"/>
          </p:nvPr>
        </p:nvSpPr>
        <p:spPr>
          <a:xfrm>
            <a:off x="5473534" y="41603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6"/>
          <p:cNvSpPr/>
          <p:nvPr>
            <p:ph idx="15" type="pic"/>
          </p:nvPr>
        </p:nvSpPr>
        <p:spPr>
          <a:xfrm>
            <a:off x="566862" y="1552585"/>
            <a:ext cx="3712200" cy="2051700"/>
          </a:xfrm>
          <a:prstGeom prst="ellipse">
            <a:avLst/>
          </a:prstGeom>
          <a:noFill/>
          <a:ln>
            <a:noFill/>
          </a:ln>
        </p:spPr>
      </p:sp>
      <p:sp>
        <p:nvSpPr>
          <p:cNvPr id="70" name="Google Shape;70;p6"/>
          <p:cNvSpPr/>
          <p:nvPr/>
        </p:nvSpPr>
        <p:spPr>
          <a:xfrm>
            <a:off x="-925" y="0"/>
            <a:ext cx="3483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txBox="1"/>
          <p:nvPr>
            <p:ph idx="16"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72" name="Google Shape;72;p6"/>
          <p:cNvSpPr txBox="1"/>
          <p:nvPr>
            <p:ph idx="17"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73" name="Google Shape;73;p6"/>
          <p:cNvSpPr txBox="1"/>
          <p:nvPr>
            <p:ph idx="18"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522" name="Shape 522"/>
        <p:cNvGrpSpPr/>
        <p:nvPr/>
      </p:nvGrpSpPr>
      <p:grpSpPr>
        <a:xfrm>
          <a:off x="0" y="0"/>
          <a:ext cx="0" cy="0"/>
          <a:chOff x="0" y="0"/>
          <a:chExt cx="0" cy="0"/>
        </a:xfrm>
      </p:grpSpPr>
      <p:sp>
        <p:nvSpPr>
          <p:cNvPr id="523" name="Google Shape;523;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24" name="Google Shape;524;p51"/>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25" name="Google Shape;525;p51"/>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26" name="Google Shape;526;p51"/>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27" name="Google Shape;527;p51"/>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28" name="Google Shape;528;p51"/>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29" name="Google Shape;529;p51"/>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0" name="Google Shape;530;p51"/>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1" name="Google Shape;531;p51"/>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2" name="Google Shape;532;p51"/>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533" name="Shape 533"/>
        <p:cNvGrpSpPr/>
        <p:nvPr/>
      </p:nvGrpSpPr>
      <p:grpSpPr>
        <a:xfrm>
          <a:off x="0" y="0"/>
          <a:ext cx="0" cy="0"/>
          <a:chOff x="0" y="0"/>
          <a:chExt cx="0" cy="0"/>
        </a:xfrm>
      </p:grpSpPr>
      <p:sp>
        <p:nvSpPr>
          <p:cNvPr id="534" name="Google Shape;534;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35" name="Google Shape;535;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36" name="Google Shape;536;p52"/>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537" name="Shape 537"/>
        <p:cNvGrpSpPr/>
        <p:nvPr/>
      </p:nvGrpSpPr>
      <p:grpSpPr>
        <a:xfrm>
          <a:off x="0" y="0"/>
          <a:ext cx="0" cy="0"/>
          <a:chOff x="0" y="0"/>
          <a:chExt cx="0" cy="0"/>
        </a:xfrm>
      </p:grpSpPr>
      <p:sp>
        <p:nvSpPr>
          <p:cNvPr id="538" name="Google Shape;538;p53"/>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39" name="Google Shape;539;p53"/>
          <p:cNvSpPr/>
          <p:nvPr>
            <p:ph idx="2" type="pic"/>
          </p:nvPr>
        </p:nvSpPr>
        <p:spPr>
          <a:xfrm>
            <a:off x="4804825" y="1133300"/>
            <a:ext cx="4027500" cy="2392800"/>
          </a:xfrm>
          <a:prstGeom prst="rect">
            <a:avLst/>
          </a:prstGeom>
          <a:noFill/>
          <a:ln>
            <a:noFill/>
          </a:ln>
        </p:spPr>
      </p:sp>
      <p:sp>
        <p:nvSpPr>
          <p:cNvPr id="540" name="Google Shape;540;p53"/>
          <p:cNvSpPr/>
          <p:nvPr>
            <p:ph idx="3" type="pic"/>
          </p:nvPr>
        </p:nvSpPr>
        <p:spPr>
          <a:xfrm>
            <a:off x="311725" y="1133300"/>
            <a:ext cx="4027500" cy="2392800"/>
          </a:xfrm>
          <a:prstGeom prst="rect">
            <a:avLst/>
          </a:prstGeom>
          <a:noFill/>
          <a:ln>
            <a:noFill/>
          </a:ln>
        </p:spPr>
      </p:sp>
      <p:sp>
        <p:nvSpPr>
          <p:cNvPr id="541" name="Google Shape;541;p53"/>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42" name="Google Shape;542;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43" name="Google Shape;543;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44" name="Google Shape;544;p53"/>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45" name="Google Shape;545;p53"/>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546" name="Shape 546"/>
        <p:cNvGrpSpPr/>
        <p:nvPr/>
      </p:nvGrpSpPr>
      <p:grpSpPr>
        <a:xfrm>
          <a:off x="0" y="0"/>
          <a:ext cx="0" cy="0"/>
          <a:chOff x="0" y="0"/>
          <a:chExt cx="0" cy="0"/>
        </a:xfrm>
      </p:grpSpPr>
      <p:sp>
        <p:nvSpPr>
          <p:cNvPr id="547" name="Google Shape;547;p54"/>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48" name="Google Shape;548;p54"/>
          <p:cNvSpPr/>
          <p:nvPr>
            <p:ph idx="2" type="pic"/>
          </p:nvPr>
        </p:nvSpPr>
        <p:spPr>
          <a:xfrm>
            <a:off x="6205225" y="1128325"/>
            <a:ext cx="2627100" cy="2273100"/>
          </a:xfrm>
          <a:prstGeom prst="rect">
            <a:avLst/>
          </a:prstGeom>
          <a:noFill/>
          <a:ln>
            <a:noFill/>
          </a:ln>
        </p:spPr>
      </p:sp>
      <p:sp>
        <p:nvSpPr>
          <p:cNvPr id="549" name="Google Shape;549;p54"/>
          <p:cNvSpPr/>
          <p:nvPr>
            <p:ph idx="3" type="pic"/>
          </p:nvPr>
        </p:nvSpPr>
        <p:spPr>
          <a:xfrm>
            <a:off x="311725" y="1128325"/>
            <a:ext cx="2627100" cy="2273100"/>
          </a:xfrm>
          <a:prstGeom prst="rect">
            <a:avLst/>
          </a:prstGeom>
          <a:noFill/>
          <a:ln>
            <a:noFill/>
          </a:ln>
        </p:spPr>
      </p:sp>
      <p:sp>
        <p:nvSpPr>
          <p:cNvPr id="550" name="Google Shape;550;p54"/>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51" name="Google Shape;551;p54"/>
          <p:cNvSpPr/>
          <p:nvPr>
            <p:ph idx="5" type="pic"/>
          </p:nvPr>
        </p:nvSpPr>
        <p:spPr>
          <a:xfrm>
            <a:off x="3255250" y="1128325"/>
            <a:ext cx="2627100" cy="2273100"/>
          </a:xfrm>
          <a:prstGeom prst="rect">
            <a:avLst/>
          </a:prstGeom>
          <a:noFill/>
          <a:ln>
            <a:noFill/>
          </a:ln>
        </p:spPr>
      </p:sp>
      <p:sp>
        <p:nvSpPr>
          <p:cNvPr id="552" name="Google Shape;552;p54"/>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53" name="Google Shape;553;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54" name="Google Shape;554;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55" name="Google Shape;555;p54"/>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56" name="Google Shape;556;p54"/>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57" name="Google Shape;557;p54"/>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558" name="Shape 558"/>
        <p:cNvGrpSpPr/>
        <p:nvPr/>
      </p:nvGrpSpPr>
      <p:grpSpPr>
        <a:xfrm>
          <a:off x="0" y="0"/>
          <a:ext cx="0" cy="0"/>
          <a:chOff x="0" y="0"/>
          <a:chExt cx="0" cy="0"/>
        </a:xfrm>
      </p:grpSpPr>
      <p:sp>
        <p:nvSpPr>
          <p:cNvPr id="559" name="Google Shape;559;p55"/>
          <p:cNvSpPr/>
          <p:nvPr>
            <p:ph idx="2" type="pic"/>
          </p:nvPr>
        </p:nvSpPr>
        <p:spPr>
          <a:xfrm>
            <a:off x="311700" y="445025"/>
            <a:ext cx="8520600" cy="4218300"/>
          </a:xfrm>
          <a:prstGeom prst="rect">
            <a:avLst/>
          </a:prstGeom>
          <a:noFill/>
          <a:ln>
            <a:noFill/>
          </a:ln>
        </p:spPr>
      </p:sp>
      <p:sp>
        <p:nvSpPr>
          <p:cNvPr id="560" name="Google Shape;560;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561" name="Shape 561"/>
        <p:cNvGrpSpPr/>
        <p:nvPr/>
      </p:nvGrpSpPr>
      <p:grpSpPr>
        <a:xfrm>
          <a:off x="0" y="0"/>
          <a:ext cx="0" cy="0"/>
          <a:chOff x="0" y="0"/>
          <a:chExt cx="0" cy="0"/>
        </a:xfrm>
      </p:grpSpPr>
      <p:sp>
        <p:nvSpPr>
          <p:cNvPr id="562" name="Google Shape;562;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63" name="Google Shape;563;p56"/>
          <p:cNvSpPr/>
          <p:nvPr>
            <p:ph idx="2" type="pic"/>
          </p:nvPr>
        </p:nvSpPr>
        <p:spPr>
          <a:xfrm>
            <a:off x="3389600" y="118913"/>
            <a:ext cx="1643700" cy="1535100"/>
          </a:xfrm>
          <a:prstGeom prst="rect">
            <a:avLst/>
          </a:prstGeom>
          <a:noFill/>
          <a:ln>
            <a:noFill/>
          </a:ln>
        </p:spPr>
      </p:sp>
      <p:sp>
        <p:nvSpPr>
          <p:cNvPr id="564" name="Google Shape;564;p56"/>
          <p:cNvSpPr/>
          <p:nvPr>
            <p:ph idx="3" type="pic"/>
          </p:nvPr>
        </p:nvSpPr>
        <p:spPr>
          <a:xfrm>
            <a:off x="5195935" y="118913"/>
            <a:ext cx="1643700" cy="1535100"/>
          </a:xfrm>
          <a:prstGeom prst="rect">
            <a:avLst/>
          </a:prstGeom>
          <a:noFill/>
          <a:ln>
            <a:noFill/>
          </a:ln>
        </p:spPr>
      </p:sp>
      <p:sp>
        <p:nvSpPr>
          <p:cNvPr id="565" name="Google Shape;565;p56"/>
          <p:cNvSpPr/>
          <p:nvPr>
            <p:ph idx="4" type="pic"/>
          </p:nvPr>
        </p:nvSpPr>
        <p:spPr>
          <a:xfrm>
            <a:off x="7002270" y="118913"/>
            <a:ext cx="1643700" cy="1535100"/>
          </a:xfrm>
          <a:prstGeom prst="rect">
            <a:avLst/>
          </a:prstGeom>
          <a:noFill/>
          <a:ln>
            <a:noFill/>
          </a:ln>
        </p:spPr>
      </p:sp>
      <p:sp>
        <p:nvSpPr>
          <p:cNvPr id="566" name="Google Shape;566;p56"/>
          <p:cNvSpPr/>
          <p:nvPr>
            <p:ph idx="5" type="pic"/>
          </p:nvPr>
        </p:nvSpPr>
        <p:spPr>
          <a:xfrm>
            <a:off x="3389588" y="1804212"/>
            <a:ext cx="1643700" cy="1535100"/>
          </a:xfrm>
          <a:prstGeom prst="rect">
            <a:avLst/>
          </a:prstGeom>
          <a:noFill/>
          <a:ln>
            <a:noFill/>
          </a:ln>
        </p:spPr>
      </p:sp>
      <p:sp>
        <p:nvSpPr>
          <p:cNvPr id="567" name="Google Shape;567;p56"/>
          <p:cNvSpPr/>
          <p:nvPr>
            <p:ph idx="6" type="pic"/>
          </p:nvPr>
        </p:nvSpPr>
        <p:spPr>
          <a:xfrm>
            <a:off x="5195922" y="1804212"/>
            <a:ext cx="1643700" cy="1535100"/>
          </a:xfrm>
          <a:prstGeom prst="rect">
            <a:avLst/>
          </a:prstGeom>
          <a:noFill/>
          <a:ln>
            <a:noFill/>
          </a:ln>
        </p:spPr>
      </p:sp>
      <p:sp>
        <p:nvSpPr>
          <p:cNvPr id="568" name="Google Shape;568;p56"/>
          <p:cNvSpPr/>
          <p:nvPr>
            <p:ph idx="7" type="pic"/>
          </p:nvPr>
        </p:nvSpPr>
        <p:spPr>
          <a:xfrm>
            <a:off x="7002257" y="1804212"/>
            <a:ext cx="1643700" cy="1535100"/>
          </a:xfrm>
          <a:prstGeom prst="rect">
            <a:avLst/>
          </a:prstGeom>
          <a:noFill/>
          <a:ln>
            <a:noFill/>
          </a:ln>
        </p:spPr>
      </p:sp>
      <p:sp>
        <p:nvSpPr>
          <p:cNvPr id="569" name="Google Shape;569;p56"/>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70" name="Google Shape;570;p56"/>
          <p:cNvSpPr/>
          <p:nvPr>
            <p:ph idx="8" type="pic"/>
          </p:nvPr>
        </p:nvSpPr>
        <p:spPr>
          <a:xfrm>
            <a:off x="3389588" y="3489487"/>
            <a:ext cx="1643700" cy="1535100"/>
          </a:xfrm>
          <a:prstGeom prst="rect">
            <a:avLst/>
          </a:prstGeom>
          <a:noFill/>
          <a:ln>
            <a:noFill/>
          </a:ln>
        </p:spPr>
      </p:sp>
      <p:sp>
        <p:nvSpPr>
          <p:cNvPr id="571" name="Google Shape;571;p56"/>
          <p:cNvSpPr/>
          <p:nvPr>
            <p:ph idx="9" type="pic"/>
          </p:nvPr>
        </p:nvSpPr>
        <p:spPr>
          <a:xfrm>
            <a:off x="5195922" y="3489487"/>
            <a:ext cx="1643700" cy="1535100"/>
          </a:xfrm>
          <a:prstGeom prst="rect">
            <a:avLst/>
          </a:prstGeom>
          <a:noFill/>
          <a:ln>
            <a:noFill/>
          </a:ln>
        </p:spPr>
      </p:sp>
      <p:sp>
        <p:nvSpPr>
          <p:cNvPr id="572" name="Google Shape;572;p56"/>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loyee 2">
  <p:cSld name="CUSTOM_2_1_1_1_1_1">
    <p:spTree>
      <p:nvGrpSpPr>
        <p:cNvPr id="74" name="Shape 74"/>
        <p:cNvGrpSpPr/>
        <p:nvPr/>
      </p:nvGrpSpPr>
      <p:grpSpPr>
        <a:xfrm>
          <a:off x="0" y="0"/>
          <a:ext cx="0" cy="0"/>
          <a:chOff x="0" y="0"/>
          <a:chExt cx="0" cy="0"/>
        </a:xfrm>
      </p:grpSpPr>
      <p:sp>
        <p:nvSpPr>
          <p:cNvPr id="75" name="Google Shape;75;p7"/>
          <p:cNvSpPr txBox="1"/>
          <p:nvPr>
            <p:ph idx="1" type="subTitle"/>
          </p:nvPr>
        </p:nvSpPr>
        <p:spPr>
          <a:xfrm>
            <a:off x="5630225" y="2866950"/>
            <a:ext cx="25182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76" name="Google Shape;76;p7"/>
          <p:cNvSpPr txBox="1"/>
          <p:nvPr>
            <p:ph idx="2" type="subTitle"/>
          </p:nvPr>
        </p:nvSpPr>
        <p:spPr>
          <a:xfrm>
            <a:off x="4726800" y="30689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77" name="Google Shape;77;p7"/>
          <p:cNvSpPr txBox="1"/>
          <p:nvPr>
            <p:ph idx="3" type="subTitle"/>
          </p:nvPr>
        </p:nvSpPr>
        <p:spPr>
          <a:xfrm>
            <a:off x="8375975" y="30689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78" name="Google Shape;78;p7"/>
          <p:cNvSpPr/>
          <p:nvPr/>
        </p:nvSpPr>
        <p:spPr>
          <a:xfrm>
            <a:off x="347075" y="-100"/>
            <a:ext cx="42249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79" name="Google Shape;79;p7"/>
          <p:cNvSpPr/>
          <p:nvPr>
            <p:ph idx="4" type="pic"/>
          </p:nvPr>
        </p:nvSpPr>
        <p:spPr>
          <a:xfrm>
            <a:off x="825750" y="287000"/>
            <a:ext cx="3090900" cy="4569300"/>
          </a:xfrm>
          <a:prstGeom prst="ellipse">
            <a:avLst/>
          </a:prstGeom>
          <a:noFill/>
          <a:ln>
            <a:noFill/>
          </a:ln>
        </p:spPr>
      </p:sp>
      <p:sp>
        <p:nvSpPr>
          <p:cNvPr id="80" name="Google Shape;80;p7"/>
          <p:cNvSpPr txBox="1"/>
          <p:nvPr>
            <p:ph type="title"/>
          </p:nvPr>
        </p:nvSpPr>
        <p:spPr>
          <a:xfrm>
            <a:off x="4812175" y="192125"/>
            <a:ext cx="3989700" cy="8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p:txBody>
      </p:sp>
      <p:sp>
        <p:nvSpPr>
          <p:cNvPr id="81" name="Google Shape;81;p7"/>
          <p:cNvSpPr txBox="1"/>
          <p:nvPr>
            <p:ph idx="5" type="subTitle"/>
          </p:nvPr>
        </p:nvSpPr>
        <p:spPr>
          <a:xfrm>
            <a:off x="4804275" y="670082"/>
            <a:ext cx="3989700" cy="503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82" name="Google Shape;82;p7"/>
          <p:cNvSpPr/>
          <p:nvPr/>
        </p:nvSpPr>
        <p:spPr>
          <a:xfrm>
            <a:off x="5414389" y="3068847"/>
            <a:ext cx="2949900" cy="1578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7"/>
          <p:cNvSpPr txBox="1"/>
          <p:nvPr>
            <p:ph idx="6" type="subTitle"/>
          </p:nvPr>
        </p:nvSpPr>
        <p:spPr>
          <a:xfrm>
            <a:off x="5630225" y="3626750"/>
            <a:ext cx="25182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84" name="Google Shape;84;p7"/>
          <p:cNvSpPr txBox="1"/>
          <p:nvPr>
            <p:ph idx="7" type="subTitle"/>
          </p:nvPr>
        </p:nvSpPr>
        <p:spPr>
          <a:xfrm>
            <a:off x="4726800" y="38287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85" name="Google Shape;85;p7"/>
          <p:cNvSpPr txBox="1"/>
          <p:nvPr>
            <p:ph idx="8" type="subTitle"/>
          </p:nvPr>
        </p:nvSpPr>
        <p:spPr>
          <a:xfrm>
            <a:off x="8375975" y="38287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86" name="Google Shape;86;p7"/>
          <p:cNvSpPr/>
          <p:nvPr/>
        </p:nvSpPr>
        <p:spPr>
          <a:xfrm>
            <a:off x="5414389" y="3828647"/>
            <a:ext cx="2949900" cy="1578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7"/>
          <p:cNvSpPr txBox="1"/>
          <p:nvPr>
            <p:ph idx="9" type="subTitle"/>
          </p:nvPr>
        </p:nvSpPr>
        <p:spPr>
          <a:xfrm>
            <a:off x="5630225" y="4386550"/>
            <a:ext cx="25182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88" name="Google Shape;88;p7"/>
          <p:cNvSpPr txBox="1"/>
          <p:nvPr>
            <p:ph idx="13" type="subTitle"/>
          </p:nvPr>
        </p:nvSpPr>
        <p:spPr>
          <a:xfrm>
            <a:off x="4726800" y="45885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89" name="Google Shape;89;p7"/>
          <p:cNvSpPr txBox="1"/>
          <p:nvPr>
            <p:ph idx="14" type="subTitle"/>
          </p:nvPr>
        </p:nvSpPr>
        <p:spPr>
          <a:xfrm>
            <a:off x="8375975" y="45885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90" name="Google Shape;90;p7"/>
          <p:cNvSpPr/>
          <p:nvPr/>
        </p:nvSpPr>
        <p:spPr>
          <a:xfrm>
            <a:off x="5414389" y="4588447"/>
            <a:ext cx="2949900" cy="1578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p:cNvSpPr txBox="1"/>
          <p:nvPr>
            <p:ph idx="15"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94" name="Google Shape;94;p7"/>
          <p:cNvSpPr txBox="1"/>
          <p:nvPr>
            <p:ph idx="16"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95" name="Google Shape;95;p7"/>
          <p:cNvSpPr txBox="1"/>
          <p:nvPr>
            <p:ph idx="17"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ttendees">
  <p:cSld name="CUSTOM_2_1_1_1_1_1_1">
    <p:spTree>
      <p:nvGrpSpPr>
        <p:cNvPr id="96" name="Shape 96"/>
        <p:cNvGrpSpPr/>
        <p:nvPr/>
      </p:nvGrpSpPr>
      <p:grpSpPr>
        <a:xfrm>
          <a:off x="0" y="0"/>
          <a:ext cx="0" cy="0"/>
          <a:chOff x="0" y="0"/>
          <a:chExt cx="0" cy="0"/>
        </a:xfrm>
      </p:grpSpPr>
      <p:sp>
        <p:nvSpPr>
          <p:cNvPr id="97" name="Google Shape;97;p8"/>
          <p:cNvSpPr txBox="1"/>
          <p:nvPr>
            <p:ph type="title"/>
          </p:nvPr>
        </p:nvSpPr>
        <p:spPr>
          <a:xfrm>
            <a:off x="328350" y="3596925"/>
            <a:ext cx="8487300" cy="1481400"/>
          </a:xfrm>
          <a:prstGeom prst="rect">
            <a:avLst/>
          </a:prstGeom>
        </p:spPr>
        <p:txBody>
          <a:bodyPr anchorCtr="0" anchor="b" bIns="91425" lIns="91425" spcFirstLastPara="1" rIns="91425" wrap="square" tIns="91425">
            <a:noAutofit/>
          </a:bodyPr>
          <a:lstStyle>
            <a:lvl1pPr lvl="0" algn="ctr">
              <a:spcBef>
                <a:spcPts val="0"/>
              </a:spcBef>
              <a:spcAft>
                <a:spcPts val="0"/>
              </a:spcAft>
              <a:buSzPts val="5600"/>
              <a:buNone/>
              <a:defRPr/>
            </a:lvl1pPr>
            <a:lvl2pPr lvl="1" algn="ctr">
              <a:spcBef>
                <a:spcPts val="0"/>
              </a:spcBef>
              <a:spcAft>
                <a:spcPts val="0"/>
              </a:spcAft>
              <a:buSzPts val="5600"/>
              <a:buNone/>
              <a:defRPr/>
            </a:lvl2pPr>
            <a:lvl3pPr lvl="2" algn="ctr">
              <a:spcBef>
                <a:spcPts val="0"/>
              </a:spcBef>
              <a:spcAft>
                <a:spcPts val="0"/>
              </a:spcAft>
              <a:buSzPts val="5600"/>
              <a:buNone/>
              <a:defRPr/>
            </a:lvl3pPr>
            <a:lvl4pPr lvl="3" algn="ctr">
              <a:spcBef>
                <a:spcPts val="0"/>
              </a:spcBef>
              <a:spcAft>
                <a:spcPts val="0"/>
              </a:spcAft>
              <a:buSzPts val="5600"/>
              <a:buNone/>
              <a:defRPr/>
            </a:lvl4pPr>
            <a:lvl5pPr lvl="4" algn="ctr">
              <a:spcBef>
                <a:spcPts val="0"/>
              </a:spcBef>
              <a:spcAft>
                <a:spcPts val="0"/>
              </a:spcAft>
              <a:buSzPts val="5600"/>
              <a:buNone/>
              <a:defRPr/>
            </a:lvl5pPr>
            <a:lvl6pPr lvl="5" algn="ctr">
              <a:spcBef>
                <a:spcPts val="0"/>
              </a:spcBef>
              <a:spcAft>
                <a:spcPts val="0"/>
              </a:spcAft>
              <a:buSzPts val="5600"/>
              <a:buNone/>
              <a:defRPr/>
            </a:lvl6pPr>
            <a:lvl7pPr lvl="6" algn="ctr">
              <a:spcBef>
                <a:spcPts val="0"/>
              </a:spcBef>
              <a:spcAft>
                <a:spcPts val="0"/>
              </a:spcAft>
              <a:buSzPts val="5600"/>
              <a:buNone/>
              <a:defRPr/>
            </a:lvl7pPr>
            <a:lvl8pPr lvl="7" algn="ctr">
              <a:spcBef>
                <a:spcPts val="0"/>
              </a:spcBef>
              <a:spcAft>
                <a:spcPts val="0"/>
              </a:spcAft>
              <a:buSzPts val="5600"/>
              <a:buNone/>
              <a:defRPr/>
            </a:lvl8pPr>
            <a:lvl9pPr lvl="8" algn="ctr">
              <a:spcBef>
                <a:spcPts val="0"/>
              </a:spcBef>
              <a:spcAft>
                <a:spcPts val="0"/>
              </a:spcAft>
              <a:buSzPts val="5600"/>
              <a:buNone/>
              <a:defRPr/>
            </a:lvl9pPr>
          </a:lstStyle>
          <a:p/>
        </p:txBody>
      </p:sp>
      <p:sp>
        <p:nvSpPr>
          <p:cNvPr id="98" name="Google Shape;98;p8"/>
          <p:cNvSpPr/>
          <p:nvPr>
            <p:ph idx="2" type="pic"/>
          </p:nvPr>
        </p:nvSpPr>
        <p:spPr>
          <a:xfrm>
            <a:off x="739297" y="284052"/>
            <a:ext cx="865800" cy="865800"/>
          </a:xfrm>
          <a:prstGeom prst="teardrop">
            <a:avLst>
              <a:gd fmla="val 100000" name="adj"/>
            </a:avLst>
          </a:prstGeom>
          <a:noFill/>
          <a:ln>
            <a:noFill/>
          </a:ln>
        </p:spPr>
      </p:sp>
      <p:sp>
        <p:nvSpPr>
          <p:cNvPr id="99" name="Google Shape;99;p8"/>
          <p:cNvSpPr/>
          <p:nvPr>
            <p:ph idx="3" type="pic"/>
          </p:nvPr>
        </p:nvSpPr>
        <p:spPr>
          <a:xfrm>
            <a:off x="2382733" y="189500"/>
            <a:ext cx="1054800" cy="1054800"/>
          </a:xfrm>
          <a:prstGeom prst="diamond">
            <a:avLst/>
          </a:prstGeom>
          <a:noFill/>
          <a:ln>
            <a:noFill/>
          </a:ln>
        </p:spPr>
      </p:sp>
      <p:sp>
        <p:nvSpPr>
          <p:cNvPr id="100" name="Google Shape;100;p8"/>
          <p:cNvSpPr/>
          <p:nvPr>
            <p:ph idx="4" type="pic"/>
          </p:nvPr>
        </p:nvSpPr>
        <p:spPr>
          <a:xfrm>
            <a:off x="4120768" y="284052"/>
            <a:ext cx="1054800" cy="865800"/>
          </a:xfrm>
          <a:prstGeom prst="trapezoid">
            <a:avLst>
              <a:gd fmla="val 12350" name="adj"/>
            </a:avLst>
          </a:prstGeom>
          <a:noFill/>
          <a:ln>
            <a:noFill/>
          </a:ln>
        </p:spPr>
      </p:sp>
      <p:sp>
        <p:nvSpPr>
          <p:cNvPr id="101" name="Google Shape;101;p8"/>
          <p:cNvSpPr/>
          <p:nvPr>
            <p:ph idx="5" type="pic"/>
          </p:nvPr>
        </p:nvSpPr>
        <p:spPr>
          <a:xfrm>
            <a:off x="5757535" y="284052"/>
            <a:ext cx="1104900" cy="865800"/>
          </a:xfrm>
          <a:prstGeom prst="parallelogram">
            <a:avLst>
              <a:gd fmla="val 25000" name="adj"/>
            </a:avLst>
          </a:prstGeom>
          <a:noFill/>
          <a:ln>
            <a:noFill/>
          </a:ln>
        </p:spPr>
      </p:sp>
      <p:sp>
        <p:nvSpPr>
          <p:cNvPr id="102" name="Google Shape;102;p8"/>
          <p:cNvSpPr/>
          <p:nvPr>
            <p:ph idx="6" type="pic"/>
          </p:nvPr>
        </p:nvSpPr>
        <p:spPr>
          <a:xfrm>
            <a:off x="7564493" y="233549"/>
            <a:ext cx="966900" cy="966900"/>
          </a:xfrm>
          <a:prstGeom prst="pentagon">
            <a:avLst>
              <a:gd fmla="val 105146" name="hf"/>
              <a:gd fmla="val 110557" name="vf"/>
            </a:avLst>
          </a:prstGeom>
          <a:noFill/>
          <a:ln>
            <a:noFill/>
          </a:ln>
        </p:spPr>
      </p:sp>
      <p:sp>
        <p:nvSpPr>
          <p:cNvPr id="103" name="Google Shape;103;p8"/>
          <p:cNvSpPr/>
          <p:nvPr>
            <p:ph idx="7" type="pic"/>
          </p:nvPr>
        </p:nvSpPr>
        <p:spPr>
          <a:xfrm>
            <a:off x="739297" y="1634774"/>
            <a:ext cx="865800" cy="865800"/>
          </a:xfrm>
          <a:prstGeom prst="octagon">
            <a:avLst>
              <a:gd fmla="val 29289" name="adj"/>
            </a:avLst>
          </a:prstGeom>
          <a:noFill/>
          <a:ln>
            <a:noFill/>
          </a:ln>
        </p:spPr>
      </p:sp>
      <p:sp>
        <p:nvSpPr>
          <p:cNvPr id="104" name="Google Shape;104;p8"/>
          <p:cNvSpPr/>
          <p:nvPr>
            <p:ph idx="8" type="pic"/>
          </p:nvPr>
        </p:nvSpPr>
        <p:spPr>
          <a:xfrm>
            <a:off x="4215258" y="1634774"/>
            <a:ext cx="865800" cy="865800"/>
          </a:xfrm>
          <a:prstGeom prst="teardrop">
            <a:avLst>
              <a:gd fmla="val 100000" name="adj"/>
            </a:avLst>
          </a:prstGeom>
          <a:noFill/>
          <a:ln>
            <a:noFill/>
          </a:ln>
        </p:spPr>
      </p:sp>
      <p:sp>
        <p:nvSpPr>
          <p:cNvPr id="105" name="Google Shape;105;p8"/>
          <p:cNvSpPr/>
          <p:nvPr>
            <p:ph idx="9" type="pic"/>
          </p:nvPr>
        </p:nvSpPr>
        <p:spPr>
          <a:xfrm>
            <a:off x="2357763" y="1634774"/>
            <a:ext cx="1104900" cy="865800"/>
          </a:xfrm>
          <a:prstGeom prst="parallelogram">
            <a:avLst>
              <a:gd fmla="val 25000" name="adj"/>
            </a:avLst>
          </a:prstGeom>
          <a:noFill/>
          <a:ln>
            <a:noFill/>
          </a:ln>
        </p:spPr>
      </p:sp>
      <p:sp>
        <p:nvSpPr>
          <p:cNvPr id="106" name="Google Shape;106;p8"/>
          <p:cNvSpPr/>
          <p:nvPr>
            <p:ph idx="13" type="pic"/>
          </p:nvPr>
        </p:nvSpPr>
        <p:spPr>
          <a:xfrm>
            <a:off x="5826553" y="1584271"/>
            <a:ext cx="966900" cy="966900"/>
          </a:xfrm>
          <a:prstGeom prst="pentagon">
            <a:avLst>
              <a:gd fmla="val 105146" name="hf"/>
              <a:gd fmla="val 110557" name="vf"/>
            </a:avLst>
          </a:prstGeom>
          <a:noFill/>
          <a:ln>
            <a:noFill/>
          </a:ln>
        </p:spPr>
      </p:sp>
      <p:sp>
        <p:nvSpPr>
          <p:cNvPr id="107" name="Google Shape;107;p8"/>
          <p:cNvSpPr/>
          <p:nvPr>
            <p:ph idx="14" type="pic"/>
          </p:nvPr>
        </p:nvSpPr>
        <p:spPr>
          <a:xfrm>
            <a:off x="7489068" y="1634774"/>
            <a:ext cx="1104900" cy="865800"/>
          </a:xfrm>
          <a:prstGeom prst="parallelogram">
            <a:avLst>
              <a:gd fmla="val 25000" name="adj"/>
            </a:avLst>
          </a:prstGeom>
          <a:noFill/>
          <a:ln>
            <a:noFill/>
          </a:ln>
        </p:spPr>
      </p:sp>
      <p:sp>
        <p:nvSpPr>
          <p:cNvPr id="108" name="Google Shape;108;p8"/>
          <p:cNvSpPr/>
          <p:nvPr>
            <p:ph idx="15" type="pic"/>
          </p:nvPr>
        </p:nvSpPr>
        <p:spPr>
          <a:xfrm>
            <a:off x="688795" y="2890967"/>
            <a:ext cx="966900" cy="966900"/>
          </a:xfrm>
          <a:prstGeom prst="pentagon">
            <a:avLst>
              <a:gd fmla="val 105146" name="hf"/>
              <a:gd fmla="val 110557" name="vf"/>
            </a:avLst>
          </a:prstGeom>
          <a:noFill/>
          <a:ln>
            <a:noFill/>
          </a:ln>
        </p:spPr>
      </p:sp>
      <p:sp>
        <p:nvSpPr>
          <p:cNvPr id="109" name="Google Shape;109;p8"/>
          <p:cNvSpPr/>
          <p:nvPr>
            <p:ph idx="16" type="pic"/>
          </p:nvPr>
        </p:nvSpPr>
        <p:spPr>
          <a:xfrm>
            <a:off x="2373476" y="2941470"/>
            <a:ext cx="1054800" cy="865800"/>
          </a:xfrm>
          <a:prstGeom prst="trapezoid">
            <a:avLst>
              <a:gd fmla="val 12350" name="adj"/>
            </a:avLst>
          </a:prstGeom>
          <a:noFill/>
          <a:ln>
            <a:noFill/>
          </a:ln>
        </p:spPr>
      </p:sp>
      <p:sp>
        <p:nvSpPr>
          <p:cNvPr id="110" name="Google Shape;110;p8"/>
          <p:cNvSpPr/>
          <p:nvPr>
            <p:ph idx="17" type="pic"/>
          </p:nvPr>
        </p:nvSpPr>
        <p:spPr>
          <a:xfrm>
            <a:off x="4095749" y="2941470"/>
            <a:ext cx="1104900" cy="865800"/>
          </a:xfrm>
          <a:prstGeom prst="parallelogram">
            <a:avLst>
              <a:gd fmla="val 25000" name="adj"/>
            </a:avLst>
          </a:prstGeom>
          <a:noFill/>
          <a:ln>
            <a:noFill/>
          </a:ln>
        </p:spPr>
      </p:sp>
      <p:sp>
        <p:nvSpPr>
          <p:cNvPr id="111" name="Google Shape;111;p8"/>
          <p:cNvSpPr/>
          <p:nvPr>
            <p:ph idx="18" type="pic"/>
          </p:nvPr>
        </p:nvSpPr>
        <p:spPr>
          <a:xfrm>
            <a:off x="5877056" y="2941470"/>
            <a:ext cx="865800" cy="865800"/>
          </a:xfrm>
          <a:prstGeom prst="teardrop">
            <a:avLst>
              <a:gd fmla="val 100000" name="adj"/>
            </a:avLst>
          </a:prstGeom>
          <a:noFill/>
          <a:ln>
            <a:noFill/>
          </a:ln>
        </p:spPr>
      </p:sp>
      <p:sp>
        <p:nvSpPr>
          <p:cNvPr id="112" name="Google Shape;112;p8"/>
          <p:cNvSpPr/>
          <p:nvPr>
            <p:ph idx="19" type="pic"/>
          </p:nvPr>
        </p:nvSpPr>
        <p:spPr>
          <a:xfrm>
            <a:off x="7514039" y="2846918"/>
            <a:ext cx="1054800" cy="1054800"/>
          </a:xfrm>
          <a:prstGeom prst="diamond">
            <a:avLst/>
          </a:prstGeom>
          <a:noFill/>
          <a:ln>
            <a:noFill/>
          </a:ln>
        </p:spPr>
      </p:sp>
      <p:sp>
        <p:nvSpPr>
          <p:cNvPr id="113" name="Google Shape;113;p8"/>
          <p:cNvSpPr txBox="1"/>
          <p:nvPr>
            <p:ph idx="1" type="subTitle"/>
          </p:nvPr>
        </p:nvSpPr>
        <p:spPr>
          <a:xfrm>
            <a:off x="619775" y="119072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14" name="Google Shape;114;p8"/>
          <p:cNvSpPr txBox="1"/>
          <p:nvPr>
            <p:ph idx="20" type="subTitle"/>
          </p:nvPr>
        </p:nvSpPr>
        <p:spPr>
          <a:xfrm>
            <a:off x="2357761" y="119072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15" name="Google Shape;115;p8"/>
          <p:cNvSpPr txBox="1"/>
          <p:nvPr>
            <p:ph idx="21" type="subTitle"/>
          </p:nvPr>
        </p:nvSpPr>
        <p:spPr>
          <a:xfrm>
            <a:off x="4095747" y="119072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16" name="Google Shape;116;p8"/>
          <p:cNvSpPr txBox="1"/>
          <p:nvPr>
            <p:ph idx="22" type="subTitle"/>
          </p:nvPr>
        </p:nvSpPr>
        <p:spPr>
          <a:xfrm>
            <a:off x="5757534" y="119072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17" name="Google Shape;117;p8"/>
          <p:cNvSpPr txBox="1"/>
          <p:nvPr>
            <p:ph idx="23" type="subTitle"/>
          </p:nvPr>
        </p:nvSpPr>
        <p:spPr>
          <a:xfrm>
            <a:off x="7495520" y="119072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18" name="Google Shape;118;p8"/>
          <p:cNvSpPr txBox="1"/>
          <p:nvPr>
            <p:ph idx="24" type="subTitle"/>
          </p:nvPr>
        </p:nvSpPr>
        <p:spPr>
          <a:xfrm>
            <a:off x="619775" y="25277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19" name="Google Shape;119;p8"/>
          <p:cNvSpPr txBox="1"/>
          <p:nvPr>
            <p:ph idx="25" type="subTitle"/>
          </p:nvPr>
        </p:nvSpPr>
        <p:spPr>
          <a:xfrm>
            <a:off x="2357761" y="25277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20" name="Google Shape;120;p8"/>
          <p:cNvSpPr txBox="1"/>
          <p:nvPr>
            <p:ph idx="26" type="subTitle"/>
          </p:nvPr>
        </p:nvSpPr>
        <p:spPr>
          <a:xfrm>
            <a:off x="4095747" y="25277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21" name="Google Shape;121;p8"/>
          <p:cNvSpPr txBox="1"/>
          <p:nvPr>
            <p:ph idx="27" type="subTitle"/>
          </p:nvPr>
        </p:nvSpPr>
        <p:spPr>
          <a:xfrm>
            <a:off x="5757534" y="25277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22" name="Google Shape;122;p8"/>
          <p:cNvSpPr txBox="1"/>
          <p:nvPr>
            <p:ph idx="28" type="subTitle"/>
          </p:nvPr>
        </p:nvSpPr>
        <p:spPr>
          <a:xfrm>
            <a:off x="7495520" y="25277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23" name="Google Shape;123;p8"/>
          <p:cNvSpPr txBox="1"/>
          <p:nvPr>
            <p:ph idx="29" type="subTitle"/>
          </p:nvPr>
        </p:nvSpPr>
        <p:spPr>
          <a:xfrm>
            <a:off x="619775" y="38305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24" name="Google Shape;124;p8"/>
          <p:cNvSpPr txBox="1"/>
          <p:nvPr>
            <p:ph idx="30" type="subTitle"/>
          </p:nvPr>
        </p:nvSpPr>
        <p:spPr>
          <a:xfrm>
            <a:off x="2357761" y="38305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25" name="Google Shape;125;p8"/>
          <p:cNvSpPr txBox="1"/>
          <p:nvPr>
            <p:ph idx="31" type="subTitle"/>
          </p:nvPr>
        </p:nvSpPr>
        <p:spPr>
          <a:xfrm>
            <a:off x="4095747" y="38305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26" name="Google Shape;126;p8"/>
          <p:cNvSpPr txBox="1"/>
          <p:nvPr>
            <p:ph idx="32" type="subTitle"/>
          </p:nvPr>
        </p:nvSpPr>
        <p:spPr>
          <a:xfrm>
            <a:off x="5757534" y="38305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27" name="Google Shape;127;p8"/>
          <p:cNvSpPr txBox="1"/>
          <p:nvPr>
            <p:ph idx="33" type="subTitle"/>
          </p:nvPr>
        </p:nvSpPr>
        <p:spPr>
          <a:xfrm>
            <a:off x="7495520" y="38305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28" name="Google Shape;128;p8"/>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txBox="1"/>
          <p:nvPr>
            <p:ph idx="34"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p:txBody>
      </p:sp>
      <p:sp>
        <p:nvSpPr>
          <p:cNvPr id="130" name="Google Shape;130;p8"/>
          <p:cNvSpPr txBox="1"/>
          <p:nvPr>
            <p:ph idx="35"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31" name="Google Shape;131;p8"/>
          <p:cNvSpPr txBox="1"/>
          <p:nvPr>
            <p:ph idx="36"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room activity">
  <p:cSld name="CUSTOM_3">
    <p:spTree>
      <p:nvGrpSpPr>
        <p:cNvPr id="132" name="Shape 132"/>
        <p:cNvGrpSpPr/>
        <p:nvPr/>
      </p:nvGrpSpPr>
      <p:grpSpPr>
        <a:xfrm>
          <a:off x="0" y="0"/>
          <a:ext cx="0" cy="0"/>
          <a:chOff x="0" y="0"/>
          <a:chExt cx="0" cy="0"/>
        </a:xfrm>
      </p:grpSpPr>
      <p:sp>
        <p:nvSpPr>
          <p:cNvPr id="133" name="Google Shape;133;p9"/>
          <p:cNvSpPr/>
          <p:nvPr/>
        </p:nvSpPr>
        <p:spPr>
          <a:xfrm>
            <a:off x="3276317" y="880625"/>
            <a:ext cx="2934000" cy="4263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4" name="Google Shape;134;p9"/>
          <p:cNvSpPr/>
          <p:nvPr/>
        </p:nvSpPr>
        <p:spPr>
          <a:xfrm>
            <a:off x="342500" y="880625"/>
            <a:ext cx="2934000" cy="4263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5" name="Google Shape;135;p9"/>
          <p:cNvSpPr/>
          <p:nvPr/>
        </p:nvSpPr>
        <p:spPr>
          <a:xfrm>
            <a:off x="6210133" y="880625"/>
            <a:ext cx="2934000" cy="42630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136" name="Google Shape;136;p9"/>
          <p:cNvSpPr txBox="1"/>
          <p:nvPr>
            <p:ph type="title"/>
          </p:nvPr>
        </p:nvSpPr>
        <p:spPr>
          <a:xfrm>
            <a:off x="519750" y="145550"/>
            <a:ext cx="8442000" cy="657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p:txBody>
      </p:sp>
      <p:sp>
        <p:nvSpPr>
          <p:cNvPr id="137" name="Google Shape;137;p9"/>
          <p:cNvSpPr txBox="1"/>
          <p:nvPr>
            <p:ph idx="1" type="subTitle"/>
          </p:nvPr>
        </p:nvSpPr>
        <p:spPr>
          <a:xfrm>
            <a:off x="569100" y="1581350"/>
            <a:ext cx="2426100" cy="2667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 name="Google Shape;138;p9"/>
          <p:cNvSpPr txBox="1"/>
          <p:nvPr>
            <p:ph idx="2" type="body"/>
          </p:nvPr>
        </p:nvSpPr>
        <p:spPr>
          <a:xfrm>
            <a:off x="575100" y="2156600"/>
            <a:ext cx="2426100" cy="1887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9" name="Google Shape;139;p9"/>
          <p:cNvSpPr txBox="1"/>
          <p:nvPr>
            <p:ph idx="3" type="title"/>
          </p:nvPr>
        </p:nvSpPr>
        <p:spPr>
          <a:xfrm>
            <a:off x="3454075" y="1603775"/>
            <a:ext cx="2568000" cy="12282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140" name="Google Shape;140;p9"/>
          <p:cNvSpPr txBox="1"/>
          <p:nvPr>
            <p:ph idx="4" type="title"/>
          </p:nvPr>
        </p:nvSpPr>
        <p:spPr>
          <a:xfrm>
            <a:off x="3454075" y="8738550"/>
            <a:ext cx="2568000" cy="12282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141" name="Google Shape;141;p9"/>
          <p:cNvSpPr txBox="1"/>
          <p:nvPr>
            <p:ph idx="5" type="title"/>
          </p:nvPr>
        </p:nvSpPr>
        <p:spPr>
          <a:xfrm>
            <a:off x="6393125" y="1603775"/>
            <a:ext cx="2568000" cy="12282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142" name="Google Shape;142;p9"/>
          <p:cNvSpPr txBox="1"/>
          <p:nvPr>
            <p:ph idx="6" type="subTitle"/>
          </p:nvPr>
        </p:nvSpPr>
        <p:spPr>
          <a:xfrm>
            <a:off x="3509619" y="2529532"/>
            <a:ext cx="2426100" cy="2667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3" name="Google Shape;143;p9"/>
          <p:cNvSpPr txBox="1"/>
          <p:nvPr>
            <p:ph idx="7" type="subTitle"/>
          </p:nvPr>
        </p:nvSpPr>
        <p:spPr>
          <a:xfrm>
            <a:off x="6457169" y="2529532"/>
            <a:ext cx="2426100" cy="2667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4" name="Google Shape;144;p9"/>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9"/>
          <p:cNvSpPr txBox="1"/>
          <p:nvPr>
            <p:ph idx="8"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p:txBody>
      </p:sp>
      <p:sp>
        <p:nvSpPr>
          <p:cNvPr id="146" name="Google Shape;146;p9"/>
          <p:cNvSpPr txBox="1"/>
          <p:nvPr>
            <p:ph idx="9"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p:txBody>
      </p:sp>
      <p:sp>
        <p:nvSpPr>
          <p:cNvPr id="147" name="Google Shape;147;p9"/>
          <p:cNvSpPr txBox="1"/>
          <p:nvPr>
            <p:ph idx="1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
  <p:cSld name="CUSTOM_5">
    <p:bg>
      <p:bgPr>
        <a:solidFill>
          <a:schemeClr val="accent1"/>
        </a:solidFill>
      </p:bgPr>
    </p:bg>
    <p:spTree>
      <p:nvGrpSpPr>
        <p:cNvPr id="148" name="Shape 148"/>
        <p:cNvGrpSpPr/>
        <p:nvPr/>
      </p:nvGrpSpPr>
      <p:grpSpPr>
        <a:xfrm>
          <a:off x="0" y="0"/>
          <a:ext cx="0" cy="0"/>
          <a:chOff x="0" y="0"/>
          <a:chExt cx="0" cy="0"/>
        </a:xfrm>
      </p:grpSpPr>
      <p:sp>
        <p:nvSpPr>
          <p:cNvPr id="149" name="Google Shape;149;p10"/>
          <p:cNvSpPr txBox="1"/>
          <p:nvPr>
            <p:ph type="title"/>
          </p:nvPr>
        </p:nvSpPr>
        <p:spPr>
          <a:xfrm>
            <a:off x="347550" y="2071050"/>
            <a:ext cx="8652300" cy="1001400"/>
          </a:xfrm>
          <a:prstGeom prst="rect">
            <a:avLst/>
          </a:prstGeom>
        </p:spPr>
        <p:txBody>
          <a:bodyPr anchorCtr="0" anchor="t" bIns="91425" lIns="91425" spcFirstLastPara="1" rIns="91425" wrap="square" tIns="91425">
            <a:noAutofit/>
          </a:bodyPr>
          <a:lstStyle>
            <a:lvl1pPr lvl="0" algn="ctr">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150" name="Google Shape;150;p10"/>
          <p:cNvSpPr txBox="1"/>
          <p:nvPr>
            <p:ph idx="1" type="subTitle"/>
          </p:nvPr>
        </p:nvSpPr>
        <p:spPr>
          <a:xfrm>
            <a:off x="2725800" y="3166225"/>
            <a:ext cx="3692400" cy="7572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1" name="Google Shape;151;p10"/>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0"/>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53" name="Google Shape;153;p10"/>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54" name="Google Shape;154;p10"/>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55" Type="http://schemas.openxmlformats.org/officeDocument/2006/relationships/slideLayout" Target="../slideLayouts/slideLayout55.xml"/><Relationship Id="rId10" Type="http://schemas.openxmlformats.org/officeDocument/2006/relationships/slideLayout" Target="../slideLayouts/slideLayout10.xml"/><Relationship Id="rId54" Type="http://schemas.openxmlformats.org/officeDocument/2006/relationships/slideLayout" Target="../slideLayouts/slideLayout5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56" Type="http://schemas.openxmlformats.org/officeDocument/2006/relationships/theme" Target="../theme/theme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47550" y="84350"/>
            <a:ext cx="8454300" cy="3376200"/>
          </a:xfrm>
          <a:prstGeom prst="rect">
            <a:avLst/>
          </a:prstGeom>
          <a:noFill/>
          <a:ln>
            <a:noFill/>
          </a:ln>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5600"/>
              <a:buFont typeface="Unbounded"/>
              <a:buNone/>
              <a:defRPr sz="5600">
                <a:solidFill>
                  <a:schemeClr val="dk1"/>
                </a:solidFill>
                <a:latin typeface="Unbounded"/>
                <a:ea typeface="Unbounded"/>
                <a:cs typeface="Unbounded"/>
                <a:sym typeface="Unbounded"/>
              </a:defRPr>
            </a:lvl1pPr>
            <a:lvl2pPr lvl="1">
              <a:lnSpc>
                <a:spcPct val="80000"/>
              </a:lnSpc>
              <a:spcBef>
                <a:spcPts val="0"/>
              </a:spcBef>
              <a:spcAft>
                <a:spcPts val="0"/>
              </a:spcAft>
              <a:buSzPts val="5600"/>
              <a:buFont typeface="Unbounded"/>
              <a:buNone/>
              <a:defRPr sz="5600">
                <a:latin typeface="Unbounded"/>
                <a:ea typeface="Unbounded"/>
                <a:cs typeface="Unbounded"/>
                <a:sym typeface="Unbounded"/>
              </a:defRPr>
            </a:lvl2pPr>
            <a:lvl3pPr lvl="2">
              <a:lnSpc>
                <a:spcPct val="80000"/>
              </a:lnSpc>
              <a:spcBef>
                <a:spcPts val="0"/>
              </a:spcBef>
              <a:spcAft>
                <a:spcPts val="0"/>
              </a:spcAft>
              <a:buSzPts val="5600"/>
              <a:buFont typeface="Unbounded"/>
              <a:buNone/>
              <a:defRPr sz="5600">
                <a:latin typeface="Unbounded"/>
                <a:ea typeface="Unbounded"/>
                <a:cs typeface="Unbounded"/>
                <a:sym typeface="Unbounded"/>
              </a:defRPr>
            </a:lvl3pPr>
            <a:lvl4pPr lvl="3">
              <a:lnSpc>
                <a:spcPct val="80000"/>
              </a:lnSpc>
              <a:spcBef>
                <a:spcPts val="0"/>
              </a:spcBef>
              <a:spcAft>
                <a:spcPts val="0"/>
              </a:spcAft>
              <a:buSzPts val="5600"/>
              <a:buFont typeface="Unbounded"/>
              <a:buNone/>
              <a:defRPr sz="5600">
                <a:latin typeface="Unbounded"/>
                <a:ea typeface="Unbounded"/>
                <a:cs typeface="Unbounded"/>
                <a:sym typeface="Unbounded"/>
              </a:defRPr>
            </a:lvl4pPr>
            <a:lvl5pPr lvl="4">
              <a:lnSpc>
                <a:spcPct val="80000"/>
              </a:lnSpc>
              <a:spcBef>
                <a:spcPts val="0"/>
              </a:spcBef>
              <a:spcAft>
                <a:spcPts val="0"/>
              </a:spcAft>
              <a:buSzPts val="5600"/>
              <a:buFont typeface="Unbounded"/>
              <a:buNone/>
              <a:defRPr sz="5600">
                <a:latin typeface="Unbounded"/>
                <a:ea typeface="Unbounded"/>
                <a:cs typeface="Unbounded"/>
                <a:sym typeface="Unbounded"/>
              </a:defRPr>
            </a:lvl5pPr>
            <a:lvl6pPr lvl="5">
              <a:lnSpc>
                <a:spcPct val="80000"/>
              </a:lnSpc>
              <a:spcBef>
                <a:spcPts val="0"/>
              </a:spcBef>
              <a:spcAft>
                <a:spcPts val="0"/>
              </a:spcAft>
              <a:buSzPts val="5600"/>
              <a:buFont typeface="Unbounded"/>
              <a:buNone/>
              <a:defRPr sz="5600">
                <a:latin typeface="Unbounded"/>
                <a:ea typeface="Unbounded"/>
                <a:cs typeface="Unbounded"/>
                <a:sym typeface="Unbounded"/>
              </a:defRPr>
            </a:lvl6pPr>
            <a:lvl7pPr lvl="6">
              <a:lnSpc>
                <a:spcPct val="80000"/>
              </a:lnSpc>
              <a:spcBef>
                <a:spcPts val="0"/>
              </a:spcBef>
              <a:spcAft>
                <a:spcPts val="0"/>
              </a:spcAft>
              <a:buSzPts val="5600"/>
              <a:buFont typeface="Unbounded"/>
              <a:buNone/>
              <a:defRPr sz="5600">
                <a:latin typeface="Unbounded"/>
                <a:ea typeface="Unbounded"/>
                <a:cs typeface="Unbounded"/>
                <a:sym typeface="Unbounded"/>
              </a:defRPr>
            </a:lvl7pPr>
            <a:lvl8pPr lvl="7">
              <a:lnSpc>
                <a:spcPct val="80000"/>
              </a:lnSpc>
              <a:spcBef>
                <a:spcPts val="0"/>
              </a:spcBef>
              <a:spcAft>
                <a:spcPts val="0"/>
              </a:spcAft>
              <a:buSzPts val="5600"/>
              <a:buFont typeface="Unbounded"/>
              <a:buNone/>
              <a:defRPr sz="5600">
                <a:latin typeface="Unbounded"/>
                <a:ea typeface="Unbounded"/>
                <a:cs typeface="Unbounded"/>
                <a:sym typeface="Unbounded"/>
              </a:defRPr>
            </a:lvl8pPr>
            <a:lvl9pPr lvl="8">
              <a:lnSpc>
                <a:spcPct val="80000"/>
              </a:lnSpc>
              <a:spcBef>
                <a:spcPts val="0"/>
              </a:spcBef>
              <a:spcAft>
                <a:spcPts val="0"/>
              </a:spcAft>
              <a:buSzPts val="5600"/>
              <a:buFont typeface="Unbounded"/>
              <a:buNone/>
              <a:defRPr sz="5600">
                <a:latin typeface="Unbounded"/>
                <a:ea typeface="Unbounded"/>
                <a:cs typeface="Unbounded"/>
                <a:sym typeface="Unbounded"/>
              </a:defRPr>
            </a:lvl9pPr>
          </a:lstStyle>
          <a:p/>
        </p:txBody>
      </p:sp>
      <p:sp>
        <p:nvSpPr>
          <p:cNvPr id="7" name="Google Shape;7;p1"/>
          <p:cNvSpPr txBox="1"/>
          <p:nvPr>
            <p:ph idx="1" type="body"/>
          </p:nvPr>
        </p:nvSpPr>
        <p:spPr>
          <a:xfrm>
            <a:off x="314600" y="3770150"/>
            <a:ext cx="5718600" cy="9507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1pPr>
            <a:lvl2pPr indent="-298450" lvl="1" marL="9144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2pPr>
            <a:lvl3pPr indent="-298450" lvl="2" marL="13716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3pPr>
            <a:lvl4pPr indent="-298450" lvl="3" marL="18288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4pPr>
            <a:lvl5pPr indent="-298450" lvl="4" marL="22860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5pPr>
            <a:lvl6pPr indent="-298450" lvl="5" marL="27432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6pPr>
            <a:lvl7pPr indent="-298450" lvl="6" marL="32004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7pPr>
            <a:lvl8pPr indent="-298450" lvl="7" marL="36576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8pPr>
            <a:lvl9pPr indent="-298450" lvl="8" marL="41148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Work Sans"/>
                <a:ea typeface="Work Sans"/>
                <a:cs typeface="Work Sans"/>
                <a:sym typeface="Work Sans"/>
              </a:defRPr>
            </a:lvl1pPr>
            <a:lvl2pPr lvl="1" algn="r">
              <a:buNone/>
              <a:defRPr sz="1000">
                <a:solidFill>
                  <a:schemeClr val="dk2"/>
                </a:solidFill>
                <a:latin typeface="Work Sans"/>
                <a:ea typeface="Work Sans"/>
                <a:cs typeface="Work Sans"/>
                <a:sym typeface="Work Sans"/>
              </a:defRPr>
            </a:lvl2pPr>
            <a:lvl3pPr lvl="2" algn="r">
              <a:buNone/>
              <a:defRPr sz="1000">
                <a:solidFill>
                  <a:schemeClr val="dk2"/>
                </a:solidFill>
                <a:latin typeface="Work Sans"/>
                <a:ea typeface="Work Sans"/>
                <a:cs typeface="Work Sans"/>
                <a:sym typeface="Work Sans"/>
              </a:defRPr>
            </a:lvl3pPr>
            <a:lvl4pPr lvl="3" algn="r">
              <a:buNone/>
              <a:defRPr sz="1000">
                <a:solidFill>
                  <a:schemeClr val="dk2"/>
                </a:solidFill>
                <a:latin typeface="Work Sans"/>
                <a:ea typeface="Work Sans"/>
                <a:cs typeface="Work Sans"/>
                <a:sym typeface="Work Sans"/>
              </a:defRPr>
            </a:lvl4pPr>
            <a:lvl5pPr lvl="4" algn="r">
              <a:buNone/>
              <a:defRPr sz="1000">
                <a:solidFill>
                  <a:schemeClr val="dk2"/>
                </a:solidFill>
                <a:latin typeface="Work Sans"/>
                <a:ea typeface="Work Sans"/>
                <a:cs typeface="Work Sans"/>
                <a:sym typeface="Work Sans"/>
              </a:defRPr>
            </a:lvl5pPr>
            <a:lvl6pPr lvl="5" algn="r">
              <a:buNone/>
              <a:defRPr sz="1000">
                <a:solidFill>
                  <a:schemeClr val="dk2"/>
                </a:solidFill>
                <a:latin typeface="Work Sans"/>
                <a:ea typeface="Work Sans"/>
                <a:cs typeface="Work Sans"/>
                <a:sym typeface="Work Sans"/>
              </a:defRPr>
            </a:lvl6pPr>
            <a:lvl7pPr lvl="6" algn="r">
              <a:buNone/>
              <a:defRPr sz="1000">
                <a:solidFill>
                  <a:schemeClr val="dk2"/>
                </a:solidFill>
                <a:latin typeface="Work Sans"/>
                <a:ea typeface="Work Sans"/>
                <a:cs typeface="Work Sans"/>
                <a:sym typeface="Work Sans"/>
              </a:defRPr>
            </a:lvl7pPr>
            <a:lvl8pPr lvl="7" algn="r">
              <a:buNone/>
              <a:defRPr sz="1000">
                <a:solidFill>
                  <a:schemeClr val="dk2"/>
                </a:solidFill>
                <a:latin typeface="Work Sans"/>
                <a:ea typeface="Work Sans"/>
                <a:cs typeface="Work Sans"/>
                <a:sym typeface="Work Sans"/>
              </a:defRPr>
            </a:lvl8pPr>
            <a:lvl9pPr lvl="8" algn="r">
              <a:buNone/>
              <a:defRPr sz="1000">
                <a:solidFill>
                  <a:schemeClr val="dk2"/>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19">
          <p15:clr>
            <a:srgbClr val="E46962"/>
          </p15:clr>
        </p15:guide>
        <p15:guide id="2" pos="593">
          <p15:clr>
            <a:srgbClr val="E46962"/>
          </p15:clr>
        </p15:guide>
        <p15:guide id="3" pos="669">
          <p15:clr>
            <a:srgbClr val="E46962"/>
          </p15:clr>
        </p15:guide>
        <p15:guide id="4" pos="1044">
          <p15:clr>
            <a:srgbClr val="E46962"/>
          </p15:clr>
        </p15:guide>
        <p15:guide id="5" pos="1119">
          <p15:clr>
            <a:srgbClr val="E46962"/>
          </p15:clr>
        </p15:guide>
        <p15:guide id="6" pos="1494">
          <p15:clr>
            <a:srgbClr val="E46962"/>
          </p15:clr>
        </p15:guide>
        <p15:guide id="7" pos="1569">
          <p15:clr>
            <a:srgbClr val="E46962"/>
          </p15:clr>
        </p15:guide>
        <p15:guide id="8" pos="1944">
          <p15:clr>
            <a:srgbClr val="E46962"/>
          </p15:clr>
        </p15:guide>
        <p15:guide id="9" pos="2019">
          <p15:clr>
            <a:srgbClr val="E46962"/>
          </p15:clr>
        </p15:guide>
        <p15:guide id="10" pos="2394">
          <p15:clr>
            <a:srgbClr val="E46962"/>
          </p15:clr>
        </p15:guide>
        <p15:guide id="11" pos="2469">
          <p15:clr>
            <a:srgbClr val="E46962"/>
          </p15:clr>
        </p15:guide>
        <p15:guide id="12" pos="2844">
          <p15:clr>
            <a:srgbClr val="E46962"/>
          </p15:clr>
        </p15:guide>
        <p15:guide id="13" pos="2919">
          <p15:clr>
            <a:srgbClr val="E46962"/>
          </p15:clr>
        </p15:guide>
        <p15:guide id="14" pos="3294">
          <p15:clr>
            <a:srgbClr val="E46962"/>
          </p15:clr>
        </p15:guide>
        <p15:guide id="15" pos="3370">
          <p15:clr>
            <a:srgbClr val="E46962"/>
          </p15:clr>
        </p15:guide>
        <p15:guide id="16" pos="3744">
          <p15:clr>
            <a:srgbClr val="E46962"/>
          </p15:clr>
        </p15:guide>
        <p15:guide id="17" pos="3820">
          <p15:clr>
            <a:srgbClr val="E46962"/>
          </p15:clr>
        </p15:guide>
        <p15:guide id="18" pos="4194">
          <p15:clr>
            <a:srgbClr val="E46962"/>
          </p15:clr>
        </p15:guide>
        <p15:guide id="19" pos="4270">
          <p15:clr>
            <a:srgbClr val="E46962"/>
          </p15:clr>
        </p15:guide>
        <p15:guide id="20" pos="4644">
          <p15:clr>
            <a:srgbClr val="E46962"/>
          </p15:clr>
        </p15:guide>
        <p15:guide id="21" pos="4720">
          <p15:clr>
            <a:srgbClr val="E46962"/>
          </p15:clr>
        </p15:guide>
        <p15:guide id="22" pos="5094">
          <p15:clr>
            <a:srgbClr val="E46962"/>
          </p15:clr>
        </p15:guide>
        <p15:guide id="23" pos="5170">
          <p15:clr>
            <a:srgbClr val="E46962"/>
          </p15:clr>
        </p15:guide>
        <p15:guide id="24" pos="5544">
          <p15:clr>
            <a:srgbClr val="E46962"/>
          </p15:clr>
        </p15:guide>
        <p15:guide id="25" orient="horz" pos="53">
          <p15:clr>
            <a:srgbClr val="E46962"/>
          </p15:clr>
        </p15:guide>
        <p15:guide id="26" orient="horz" pos="3199">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8.png"/><Relationship Id="rId4" Type="http://schemas.openxmlformats.org/officeDocument/2006/relationships/image" Target="../media/image11.jp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8.png"/><Relationship Id="rId4" Type="http://schemas.openxmlformats.org/officeDocument/2006/relationships/image" Target="../media/image6.png"/><Relationship Id="rId9" Type="http://schemas.openxmlformats.org/officeDocument/2006/relationships/image" Target="../media/image13.gif"/><Relationship Id="rId5" Type="http://schemas.openxmlformats.org/officeDocument/2006/relationships/image" Target="../media/image2.png"/><Relationship Id="rId6" Type="http://schemas.openxmlformats.org/officeDocument/2006/relationships/image" Target="../media/image8.png"/><Relationship Id="rId7" Type="http://schemas.openxmlformats.org/officeDocument/2006/relationships/hyperlink" Target="http://drive.google.com/file/d/1IU44VZ4WLD7hv0V3T0ulTItN5vkldJPa/view" TargetMode="External"/><Relationship Id="rId8"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2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19.png"/><Relationship Id="rId5" Type="http://schemas.openxmlformats.org/officeDocument/2006/relationships/image" Target="../media/image9.png"/><Relationship Id="rId6" Type="http://schemas.openxmlformats.org/officeDocument/2006/relationships/image" Target="../media/image7.png"/><Relationship Id="rId7" Type="http://schemas.openxmlformats.org/officeDocument/2006/relationships/image" Target="../media/image23.jpg"/><Relationship Id="rId8" Type="http://schemas.openxmlformats.org/officeDocument/2006/relationships/image" Target="../media/image14.png"/><Relationship Id="rId11" Type="http://schemas.openxmlformats.org/officeDocument/2006/relationships/image" Target="../media/image12.png"/><Relationship Id="rId10"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hyperlink" Target="mailto:dayemw@dukes.jmu.edu" TargetMode="External"/><Relationship Id="rId5" Type="http://schemas.openxmlformats.org/officeDocument/2006/relationships/hyperlink" Target="mailto:houstojt@dukes.jmu.edu"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6" name="Shape 576"/>
        <p:cNvGrpSpPr/>
        <p:nvPr/>
      </p:nvGrpSpPr>
      <p:grpSpPr>
        <a:xfrm>
          <a:off x="0" y="0"/>
          <a:ext cx="0" cy="0"/>
          <a:chOff x="0" y="0"/>
          <a:chExt cx="0" cy="0"/>
        </a:xfrm>
      </p:grpSpPr>
      <p:sp>
        <p:nvSpPr>
          <p:cNvPr id="577" name="Google Shape;577;p57"/>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2/10/25 </a:t>
            </a:r>
            <a:endParaRPr/>
          </a:p>
        </p:txBody>
      </p:sp>
      <p:sp>
        <p:nvSpPr>
          <p:cNvPr id="578" name="Google Shape;578;p57"/>
          <p:cNvSpPr txBox="1"/>
          <p:nvPr>
            <p:ph type="title"/>
          </p:nvPr>
        </p:nvSpPr>
        <p:spPr>
          <a:xfrm>
            <a:off x="519875" y="995250"/>
            <a:ext cx="8473500" cy="3153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800">
                <a:solidFill>
                  <a:srgbClr val="FFFFFF"/>
                </a:solidFill>
                <a:latin typeface="Times New Roman"/>
                <a:ea typeface="Times New Roman"/>
                <a:cs typeface="Times New Roman"/>
                <a:sym typeface="Times New Roman"/>
              </a:rPr>
              <a:t>Team </a:t>
            </a:r>
            <a:r>
              <a:rPr lang="en" sz="2800">
                <a:solidFill>
                  <a:srgbClr val="FF0000"/>
                </a:solidFill>
                <a:latin typeface="Times New Roman"/>
                <a:ea typeface="Times New Roman"/>
                <a:cs typeface="Times New Roman"/>
                <a:sym typeface="Times New Roman"/>
              </a:rPr>
              <a:t>Blood</a:t>
            </a:r>
            <a:r>
              <a:rPr lang="en" sz="2800">
                <a:solidFill>
                  <a:srgbClr val="FFFFFF"/>
                </a:solidFill>
                <a:latin typeface="Times New Roman"/>
                <a:ea typeface="Times New Roman"/>
                <a:cs typeface="Times New Roman"/>
                <a:sym typeface="Times New Roman"/>
              </a:rPr>
              <a:t> Moon Biographies</a:t>
            </a:r>
            <a:endParaRPr sz="2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2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 sz="2800">
                <a:solidFill>
                  <a:srgbClr val="FFFFFF"/>
                </a:solidFill>
                <a:latin typeface="Times New Roman"/>
                <a:ea typeface="Times New Roman"/>
                <a:cs typeface="Times New Roman"/>
                <a:sym typeface="Times New Roman"/>
              </a:rPr>
              <a:t>Michael (Mikko) </a:t>
            </a:r>
            <a:r>
              <a:rPr lang="en" sz="2800">
                <a:solidFill>
                  <a:srgbClr val="FFFFFF"/>
                </a:solidFill>
                <a:latin typeface="Times New Roman"/>
                <a:ea typeface="Times New Roman"/>
                <a:cs typeface="Times New Roman"/>
                <a:sym typeface="Times New Roman"/>
              </a:rPr>
              <a:t>Day and Ace Houston</a:t>
            </a:r>
            <a:endParaRPr sz="2800">
              <a:solidFill>
                <a:srgbClr val="FFFFFF"/>
              </a:solidFill>
              <a:latin typeface="Times New Roman"/>
              <a:ea typeface="Times New Roman"/>
              <a:cs typeface="Times New Roman"/>
              <a:sym typeface="Times New Roman"/>
            </a:endParaRPr>
          </a:p>
        </p:txBody>
      </p:sp>
      <p:sp>
        <p:nvSpPr>
          <p:cNvPr id="579" name="Google Shape;579;p57"/>
          <p:cNvSpPr txBox="1"/>
          <p:nvPr>
            <p:ph idx="1" type="subTitle"/>
          </p:nvPr>
        </p:nvSpPr>
        <p:spPr>
          <a:xfrm>
            <a:off x="1568850" y="3519600"/>
            <a:ext cx="60063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SMAD</a:t>
            </a:r>
            <a:r>
              <a:rPr lang="en">
                <a:solidFill>
                  <a:srgbClr val="FFFFFF"/>
                </a:solidFill>
              </a:rPr>
              <a:t> </a:t>
            </a:r>
            <a:r>
              <a:rPr lang="en">
                <a:solidFill>
                  <a:schemeClr val="dk2"/>
                </a:solidFill>
              </a:rPr>
              <a:t>404/408 </a:t>
            </a:r>
            <a:endParaRPr>
              <a:solidFill>
                <a:schemeClr val="dk2"/>
              </a:solidFill>
            </a:endParaRPr>
          </a:p>
        </p:txBody>
      </p:sp>
      <p:sp>
        <p:nvSpPr>
          <p:cNvPr id="580" name="Google Shape;580;p57"/>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SMAD 404/ 408 - Blood Moon</a:t>
            </a:r>
            <a:endParaRPr/>
          </a:p>
        </p:txBody>
      </p:sp>
      <p:sp>
        <p:nvSpPr>
          <p:cNvPr id="581" name="Google Shape;581;p57"/>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Ace Houston and Michael Daye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5" name="Shape 585"/>
        <p:cNvGrpSpPr/>
        <p:nvPr/>
      </p:nvGrpSpPr>
      <p:grpSpPr>
        <a:xfrm>
          <a:off x="0" y="0"/>
          <a:ext cx="0" cy="0"/>
          <a:chOff x="0" y="0"/>
          <a:chExt cx="0" cy="0"/>
        </a:xfrm>
      </p:grpSpPr>
      <p:sp>
        <p:nvSpPr>
          <p:cNvPr id="586" name="Google Shape;586;p58"/>
          <p:cNvSpPr txBox="1"/>
          <p:nvPr>
            <p:ph type="title"/>
          </p:nvPr>
        </p:nvSpPr>
        <p:spPr>
          <a:xfrm>
            <a:off x="328350" y="84350"/>
            <a:ext cx="8487300" cy="505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rgbClr val="FFFFFF"/>
                </a:solidFill>
              </a:rPr>
              <a:t>Michael (Mikko) </a:t>
            </a:r>
            <a:r>
              <a:rPr lang="en" sz="2700">
                <a:solidFill>
                  <a:srgbClr val="FFFFFF"/>
                </a:solidFill>
              </a:rPr>
              <a:t>Daye </a:t>
            </a:r>
            <a:endParaRPr sz="2700">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p:txBody>
      </p:sp>
      <p:sp>
        <p:nvSpPr>
          <p:cNvPr id="587" name="Google Shape;587;p58"/>
          <p:cNvSpPr txBox="1"/>
          <p:nvPr>
            <p:ph idx="1" type="subTitle"/>
          </p:nvPr>
        </p:nvSpPr>
        <p:spPr>
          <a:xfrm>
            <a:off x="1568850" y="3519600"/>
            <a:ext cx="60063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8"/>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8"/>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590" name="Google Shape;590;p58"/>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91" name="Google Shape;591;p58"/>
          <p:cNvPicPr preferRelativeResize="0"/>
          <p:nvPr/>
        </p:nvPicPr>
        <p:blipFill>
          <a:blip r:embed="rId4">
            <a:alphaModFix/>
          </a:blip>
          <a:stretch>
            <a:fillRect/>
          </a:stretch>
        </p:blipFill>
        <p:spPr>
          <a:xfrm>
            <a:off x="467877" y="1135400"/>
            <a:ext cx="2649984" cy="2190750"/>
          </a:xfrm>
          <a:prstGeom prst="rect">
            <a:avLst/>
          </a:prstGeom>
          <a:noFill/>
          <a:ln>
            <a:noFill/>
          </a:ln>
        </p:spPr>
      </p:pic>
      <p:pic>
        <p:nvPicPr>
          <p:cNvPr id="592" name="Google Shape;592;p58"/>
          <p:cNvPicPr preferRelativeResize="0"/>
          <p:nvPr/>
        </p:nvPicPr>
        <p:blipFill>
          <a:blip r:embed="rId5">
            <a:alphaModFix/>
          </a:blip>
          <a:stretch>
            <a:fillRect/>
          </a:stretch>
        </p:blipFill>
        <p:spPr>
          <a:xfrm>
            <a:off x="3137700" y="1135400"/>
            <a:ext cx="6006301" cy="2190750"/>
          </a:xfrm>
          <a:prstGeom prst="rect">
            <a:avLst/>
          </a:prstGeom>
          <a:noFill/>
          <a:ln>
            <a:noFill/>
          </a:ln>
        </p:spPr>
      </p:pic>
      <p:pic>
        <p:nvPicPr>
          <p:cNvPr id="593" name="Google Shape;593;p58"/>
          <p:cNvPicPr preferRelativeResize="0"/>
          <p:nvPr/>
        </p:nvPicPr>
        <p:blipFill>
          <a:blip r:embed="rId6">
            <a:alphaModFix/>
          </a:blip>
          <a:stretch>
            <a:fillRect/>
          </a:stretch>
        </p:blipFill>
        <p:spPr>
          <a:xfrm>
            <a:off x="410388" y="3551950"/>
            <a:ext cx="6429375" cy="1524000"/>
          </a:xfrm>
          <a:prstGeom prst="rect">
            <a:avLst/>
          </a:prstGeom>
          <a:noFill/>
          <a:ln>
            <a:noFill/>
          </a:ln>
        </p:spPr>
      </p:pic>
      <p:pic>
        <p:nvPicPr>
          <p:cNvPr id="594" name="Google Shape;594;p58"/>
          <p:cNvPicPr preferRelativeResize="0"/>
          <p:nvPr/>
        </p:nvPicPr>
        <p:blipFill>
          <a:blip r:embed="rId7">
            <a:alphaModFix/>
          </a:blip>
          <a:stretch>
            <a:fillRect/>
          </a:stretch>
        </p:blipFill>
        <p:spPr>
          <a:xfrm>
            <a:off x="6903088" y="3680538"/>
            <a:ext cx="2158475" cy="1266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8" name="Shape 598"/>
        <p:cNvGrpSpPr/>
        <p:nvPr/>
      </p:nvGrpSpPr>
      <p:grpSpPr>
        <a:xfrm>
          <a:off x="0" y="0"/>
          <a:ext cx="0" cy="0"/>
          <a:chOff x="0" y="0"/>
          <a:chExt cx="0" cy="0"/>
        </a:xfrm>
      </p:grpSpPr>
      <p:sp>
        <p:nvSpPr>
          <p:cNvPr id="599" name="Google Shape;599;p59"/>
          <p:cNvSpPr txBox="1"/>
          <p:nvPr>
            <p:ph type="title"/>
          </p:nvPr>
        </p:nvSpPr>
        <p:spPr>
          <a:xfrm>
            <a:off x="328350" y="0"/>
            <a:ext cx="8487300" cy="415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2"/>
                </a:solidFill>
              </a:rPr>
              <a:t>Visual </a:t>
            </a:r>
            <a:r>
              <a:rPr lang="en" sz="2700">
                <a:solidFill>
                  <a:schemeClr val="dk2"/>
                </a:solidFill>
              </a:rPr>
              <a:t>Portfolio</a:t>
            </a:r>
            <a:endParaRPr sz="2700">
              <a:solidFill>
                <a:schemeClr val="dk2"/>
              </a:solidFill>
            </a:endParaRPr>
          </a:p>
          <a:p>
            <a:pPr indent="0" lvl="0" marL="0" rtl="0" algn="l">
              <a:spcBef>
                <a:spcPts val="0"/>
              </a:spcBef>
              <a:spcAft>
                <a:spcPts val="0"/>
              </a:spcAft>
              <a:buNone/>
            </a:pPr>
            <a:r>
              <a:t/>
            </a:r>
            <a:endParaRPr>
              <a:solidFill>
                <a:schemeClr val="dk2"/>
              </a:solidFill>
            </a:endParaRPr>
          </a:p>
          <a:p>
            <a:pPr indent="0" lvl="0" marL="0" rtl="0" algn="l">
              <a:spcBef>
                <a:spcPts val="0"/>
              </a:spcBef>
              <a:spcAft>
                <a:spcPts val="0"/>
              </a:spcAft>
              <a:buNone/>
            </a:pPr>
            <a:r>
              <a:t/>
            </a:r>
            <a:endParaRPr>
              <a:solidFill>
                <a:schemeClr val="dk2"/>
              </a:solidFill>
            </a:endParaRPr>
          </a:p>
          <a:p>
            <a:pPr indent="0" lvl="0" marL="0" rtl="0" algn="l">
              <a:spcBef>
                <a:spcPts val="0"/>
              </a:spcBef>
              <a:spcAft>
                <a:spcPts val="0"/>
              </a:spcAft>
              <a:buNone/>
            </a:pPr>
            <a:r>
              <a:t/>
            </a:r>
            <a:endParaRPr>
              <a:solidFill>
                <a:schemeClr val="dk2"/>
              </a:solidFill>
            </a:endParaRPr>
          </a:p>
        </p:txBody>
      </p:sp>
      <p:sp>
        <p:nvSpPr>
          <p:cNvPr id="600" name="Google Shape;600;p59"/>
          <p:cNvSpPr txBox="1"/>
          <p:nvPr>
            <p:ph idx="1" type="subTitle"/>
          </p:nvPr>
        </p:nvSpPr>
        <p:spPr>
          <a:xfrm>
            <a:off x="1568850" y="3519600"/>
            <a:ext cx="6006300" cy="50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601" name="Google Shape;601;p59"/>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9"/>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603" name="Google Shape;603;p59"/>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04" name="Google Shape;604;p59"/>
          <p:cNvPicPr preferRelativeResize="0"/>
          <p:nvPr/>
        </p:nvPicPr>
        <p:blipFill>
          <a:blip r:embed="rId4">
            <a:alphaModFix/>
          </a:blip>
          <a:stretch>
            <a:fillRect/>
          </a:stretch>
        </p:blipFill>
        <p:spPr>
          <a:xfrm>
            <a:off x="515100" y="1254901"/>
            <a:ext cx="3546760" cy="1988075"/>
          </a:xfrm>
          <a:prstGeom prst="rect">
            <a:avLst/>
          </a:prstGeom>
          <a:noFill/>
          <a:ln>
            <a:noFill/>
          </a:ln>
        </p:spPr>
      </p:pic>
      <p:pic>
        <p:nvPicPr>
          <p:cNvPr id="605" name="Google Shape;605;p59"/>
          <p:cNvPicPr preferRelativeResize="0"/>
          <p:nvPr/>
        </p:nvPicPr>
        <p:blipFill>
          <a:blip r:embed="rId5">
            <a:alphaModFix/>
          </a:blip>
          <a:stretch>
            <a:fillRect/>
          </a:stretch>
        </p:blipFill>
        <p:spPr>
          <a:xfrm>
            <a:off x="7124459" y="3242975"/>
            <a:ext cx="1815291" cy="1791600"/>
          </a:xfrm>
          <a:prstGeom prst="rect">
            <a:avLst/>
          </a:prstGeom>
          <a:noFill/>
          <a:ln>
            <a:noFill/>
          </a:ln>
        </p:spPr>
      </p:pic>
      <p:pic>
        <p:nvPicPr>
          <p:cNvPr id="606" name="Google Shape;606;p59"/>
          <p:cNvPicPr preferRelativeResize="0"/>
          <p:nvPr/>
        </p:nvPicPr>
        <p:blipFill>
          <a:blip r:embed="rId6">
            <a:alphaModFix/>
          </a:blip>
          <a:stretch>
            <a:fillRect/>
          </a:stretch>
        </p:blipFill>
        <p:spPr>
          <a:xfrm>
            <a:off x="515088" y="3242975"/>
            <a:ext cx="3546775" cy="1900525"/>
          </a:xfrm>
          <a:prstGeom prst="rect">
            <a:avLst/>
          </a:prstGeom>
          <a:noFill/>
          <a:ln>
            <a:noFill/>
          </a:ln>
        </p:spPr>
      </p:pic>
      <p:pic>
        <p:nvPicPr>
          <p:cNvPr id="607" name="Google Shape;607;p59" title="Screencast 2024-12-09 01.44.27.webm">
            <a:hlinkClick r:id="rId7"/>
          </p:cNvPr>
          <p:cNvPicPr preferRelativeResize="0"/>
          <p:nvPr/>
        </p:nvPicPr>
        <p:blipFill>
          <a:blip r:embed="rId8">
            <a:alphaModFix/>
          </a:blip>
          <a:stretch>
            <a:fillRect/>
          </a:stretch>
        </p:blipFill>
        <p:spPr>
          <a:xfrm>
            <a:off x="6616475" y="123300"/>
            <a:ext cx="2527525" cy="3119675"/>
          </a:xfrm>
          <a:prstGeom prst="rect">
            <a:avLst/>
          </a:prstGeom>
          <a:noFill/>
          <a:ln>
            <a:noFill/>
          </a:ln>
        </p:spPr>
      </p:pic>
      <p:pic>
        <p:nvPicPr>
          <p:cNvPr id="608" name="Google Shape;608;p59"/>
          <p:cNvPicPr preferRelativeResize="0"/>
          <p:nvPr/>
        </p:nvPicPr>
        <p:blipFill>
          <a:blip r:embed="rId9">
            <a:alphaModFix/>
          </a:blip>
          <a:stretch>
            <a:fillRect/>
          </a:stretch>
        </p:blipFill>
        <p:spPr>
          <a:xfrm>
            <a:off x="4061875" y="805100"/>
            <a:ext cx="2843124" cy="4338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gtEl>
                                        <p:attrNameLst>
                                          <p:attrName>style.visibility</p:attrName>
                                        </p:attrNameLst>
                                      </p:cBhvr>
                                      <p:to>
                                        <p:strVal val="visible"/>
                                      </p:to>
                                    </p:set>
                                    <p:animEffect filter="fade" transition="in">
                                      <p:cBhvr>
                                        <p:cTn dur="1000"/>
                                        <p:tgtEl>
                                          <p:spTgt spid="6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12" name="Shape 612"/>
        <p:cNvGrpSpPr/>
        <p:nvPr/>
      </p:nvGrpSpPr>
      <p:grpSpPr>
        <a:xfrm>
          <a:off x="0" y="0"/>
          <a:ext cx="0" cy="0"/>
          <a:chOff x="0" y="0"/>
          <a:chExt cx="0" cy="0"/>
        </a:xfrm>
      </p:grpSpPr>
      <p:sp>
        <p:nvSpPr>
          <p:cNvPr id="613" name="Google Shape;613;p60"/>
          <p:cNvSpPr txBox="1"/>
          <p:nvPr>
            <p:ph type="title"/>
          </p:nvPr>
        </p:nvSpPr>
        <p:spPr>
          <a:xfrm>
            <a:off x="328350" y="84350"/>
            <a:ext cx="8487300" cy="505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rgbClr val="FFFFFF"/>
                </a:solidFill>
              </a:rPr>
              <a:t>Ace Houston</a:t>
            </a:r>
            <a:r>
              <a:rPr lang="en" sz="2700">
                <a:solidFill>
                  <a:srgbClr val="FFFFFF"/>
                </a:solidFill>
              </a:rPr>
              <a:t> </a:t>
            </a:r>
            <a:endParaRPr sz="2700">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p:txBody>
      </p:sp>
      <p:sp>
        <p:nvSpPr>
          <p:cNvPr id="614" name="Google Shape;614;p60"/>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0"/>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616" name="Google Shape;616;p60"/>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17" name="Google Shape;617;p60"/>
          <p:cNvPicPr preferRelativeResize="0"/>
          <p:nvPr/>
        </p:nvPicPr>
        <p:blipFill>
          <a:blip r:embed="rId4">
            <a:alphaModFix/>
          </a:blip>
          <a:stretch>
            <a:fillRect/>
          </a:stretch>
        </p:blipFill>
        <p:spPr>
          <a:xfrm>
            <a:off x="7492699" y="1091641"/>
            <a:ext cx="1673825" cy="2231762"/>
          </a:xfrm>
          <a:prstGeom prst="rect">
            <a:avLst/>
          </a:prstGeom>
          <a:noFill/>
          <a:ln>
            <a:noFill/>
          </a:ln>
        </p:spPr>
      </p:pic>
      <p:sp>
        <p:nvSpPr>
          <p:cNvPr id="618" name="Google Shape;618;p60"/>
          <p:cNvSpPr/>
          <p:nvPr/>
        </p:nvSpPr>
        <p:spPr>
          <a:xfrm>
            <a:off x="347075" y="1120300"/>
            <a:ext cx="7145700" cy="22317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619" name="Google Shape;619;p60"/>
          <p:cNvSpPr txBox="1"/>
          <p:nvPr/>
        </p:nvSpPr>
        <p:spPr>
          <a:xfrm>
            <a:off x="537838" y="1284725"/>
            <a:ext cx="6764100" cy="170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Work Sans"/>
                <a:ea typeface="Work Sans"/>
                <a:cs typeface="Work Sans"/>
                <a:sym typeface="Work Sans"/>
              </a:rPr>
              <a:t>Hey! My name is Ace Houston. I’m a 5th-year SMAD major at JMU with a concentration in Interactive Design. I’m most comfortable working with Adobe programs like Photoshop, Illustrator, Indesign, etc. I’m also proficient coding with HTML and CSS. I’m currently searching for more experience in my field, as well as jobs that will hire an entry-level web designer / front-end developer /  user experience designer. </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I also run a small, fairly-lucrative online art business with a focus on fantasy elements.</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I want to use this capstone project to create a finished work that will help me grow in my selected fields, show off my skills to future employers, cement myself as exceptional in my areas of study.</a:t>
            </a:r>
            <a:endParaRPr sz="1100">
              <a:solidFill>
                <a:schemeClr val="dk1"/>
              </a:solidFill>
              <a:latin typeface="Work Sans"/>
              <a:ea typeface="Work Sans"/>
              <a:cs typeface="Work Sans"/>
              <a:sym typeface="Work Sans"/>
            </a:endParaRPr>
          </a:p>
        </p:txBody>
      </p:sp>
      <p:sp>
        <p:nvSpPr>
          <p:cNvPr id="620" name="Google Shape;620;p60"/>
          <p:cNvSpPr/>
          <p:nvPr/>
        </p:nvSpPr>
        <p:spPr>
          <a:xfrm>
            <a:off x="389875" y="3539375"/>
            <a:ext cx="6464700" cy="11274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621" name="Google Shape;621;p60"/>
          <p:cNvSpPr txBox="1"/>
          <p:nvPr/>
        </p:nvSpPr>
        <p:spPr>
          <a:xfrm>
            <a:off x="418175" y="3539375"/>
            <a:ext cx="67641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Work Sans"/>
                <a:ea typeface="Work Sans"/>
                <a:cs typeface="Work Sans"/>
                <a:sym typeface="Work Sans"/>
              </a:rPr>
              <a:t>Preferred Role:</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I would prefer to be in charge of general web design layout, as well as integrating front-end</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code into whatever finished product we create. I’m also fairly decent at making custom</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art designs so I’m more than happy to add some flair to our finished product.</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I’m familiar with: Adobe Photoshop, Indesign, Illustrate, XD, Figma, Canva, Miro, Microsoft products, Google products, Clip Studio Paint, HTML, and CSS. (And I’m learning javascript!)</a:t>
            </a:r>
            <a:endParaRPr sz="1100">
              <a:solidFill>
                <a:schemeClr val="dk1"/>
              </a:solidFill>
              <a:latin typeface="Work Sans"/>
              <a:ea typeface="Work Sans"/>
              <a:cs typeface="Work Sans"/>
              <a:sym typeface="Work Sans"/>
            </a:endParaRPr>
          </a:p>
        </p:txBody>
      </p:sp>
      <p:sp>
        <p:nvSpPr>
          <p:cNvPr id="622" name="Google Shape;622;p60"/>
          <p:cNvSpPr/>
          <p:nvPr/>
        </p:nvSpPr>
        <p:spPr>
          <a:xfrm>
            <a:off x="6919075" y="3492425"/>
            <a:ext cx="2160600" cy="15033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623" name="Google Shape;623;p60"/>
          <p:cNvSpPr txBox="1"/>
          <p:nvPr/>
        </p:nvSpPr>
        <p:spPr>
          <a:xfrm>
            <a:off x="6897375" y="3539375"/>
            <a:ext cx="21585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Work Sans"/>
                <a:ea typeface="Work Sans"/>
                <a:cs typeface="Work Sans"/>
                <a:sym typeface="Work Sans"/>
              </a:rPr>
              <a:t>Availability:</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Mon: Not available</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Tues, Thurs: 4 PM - 11 PM</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Wed: 10 AM - 4 PM</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Friday: 6 PM - 11 PM</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Sat: All Day</a:t>
            </a:r>
            <a:endParaRPr sz="1100">
              <a:solidFill>
                <a:schemeClr val="dk1"/>
              </a:solidFill>
              <a:latin typeface="Work Sans"/>
              <a:ea typeface="Work Sans"/>
              <a:cs typeface="Work Sans"/>
              <a:sym typeface="Work Sans"/>
            </a:endParaRPr>
          </a:p>
          <a:p>
            <a:pPr indent="0" lvl="0" marL="0" rtl="0" algn="l">
              <a:spcBef>
                <a:spcPts val="0"/>
              </a:spcBef>
              <a:spcAft>
                <a:spcPts val="0"/>
              </a:spcAft>
              <a:buNone/>
            </a:pPr>
            <a:r>
              <a:rPr lang="en" sz="1100">
                <a:solidFill>
                  <a:schemeClr val="dk1"/>
                </a:solidFill>
                <a:latin typeface="Work Sans"/>
                <a:ea typeface="Work Sans"/>
                <a:cs typeface="Work Sans"/>
                <a:sym typeface="Work Sans"/>
              </a:rPr>
              <a:t>Sun: 10 AM - 5 PM</a:t>
            </a:r>
            <a:endParaRPr sz="1100">
              <a:solidFill>
                <a:schemeClr val="dk1"/>
              </a:solidFill>
              <a:latin typeface="Work Sans"/>
              <a:ea typeface="Work Sans"/>
              <a:cs typeface="Work Sans"/>
              <a:sym typeface="Work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27" name="Shape 627"/>
        <p:cNvGrpSpPr/>
        <p:nvPr/>
      </p:nvGrpSpPr>
      <p:grpSpPr>
        <a:xfrm>
          <a:off x="0" y="0"/>
          <a:ext cx="0" cy="0"/>
          <a:chOff x="0" y="0"/>
          <a:chExt cx="0" cy="0"/>
        </a:xfrm>
      </p:grpSpPr>
      <p:sp>
        <p:nvSpPr>
          <p:cNvPr id="628" name="Google Shape;628;p61"/>
          <p:cNvSpPr/>
          <p:nvPr/>
        </p:nvSpPr>
        <p:spPr>
          <a:xfrm>
            <a:off x="4182900" y="-11750"/>
            <a:ext cx="1597200" cy="6642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629" name="Google Shape;629;p61"/>
          <p:cNvSpPr/>
          <p:nvPr/>
        </p:nvSpPr>
        <p:spPr>
          <a:xfrm>
            <a:off x="5785425" y="-30525"/>
            <a:ext cx="3358500" cy="5355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pic>
        <p:nvPicPr>
          <p:cNvPr id="630" name="Google Shape;630;p61"/>
          <p:cNvPicPr preferRelativeResize="0"/>
          <p:nvPr/>
        </p:nvPicPr>
        <p:blipFill>
          <a:blip r:embed="rId4">
            <a:alphaModFix/>
          </a:blip>
          <a:stretch>
            <a:fillRect/>
          </a:stretch>
        </p:blipFill>
        <p:spPr>
          <a:xfrm>
            <a:off x="2716700" y="652500"/>
            <a:ext cx="3460268" cy="2459526"/>
          </a:xfrm>
          <a:prstGeom prst="rect">
            <a:avLst/>
          </a:prstGeom>
          <a:noFill/>
          <a:ln>
            <a:noFill/>
          </a:ln>
        </p:spPr>
      </p:pic>
      <p:sp>
        <p:nvSpPr>
          <p:cNvPr id="631" name="Google Shape;631;p61"/>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61"/>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633" name="Google Shape;633;p61"/>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34" name="Google Shape;634;p61"/>
          <p:cNvSpPr txBox="1"/>
          <p:nvPr/>
        </p:nvSpPr>
        <p:spPr>
          <a:xfrm>
            <a:off x="472075" y="157375"/>
            <a:ext cx="6764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solidFill>
                  <a:schemeClr val="dk2"/>
                </a:solidFill>
                <a:latin typeface="Work Sans"/>
                <a:ea typeface="Work Sans"/>
                <a:cs typeface="Work Sans"/>
                <a:sym typeface="Work Sans"/>
              </a:rPr>
              <a:t>Visual Portfolio</a:t>
            </a:r>
            <a:endParaRPr sz="2400">
              <a:solidFill>
                <a:schemeClr val="dk2"/>
              </a:solidFill>
              <a:latin typeface="Work Sans"/>
              <a:ea typeface="Work Sans"/>
              <a:cs typeface="Work Sans"/>
              <a:sym typeface="Work Sans"/>
            </a:endParaRPr>
          </a:p>
        </p:txBody>
      </p:sp>
      <p:pic>
        <p:nvPicPr>
          <p:cNvPr id="635" name="Google Shape;635;p61"/>
          <p:cNvPicPr preferRelativeResize="0"/>
          <p:nvPr/>
        </p:nvPicPr>
        <p:blipFill>
          <a:blip r:embed="rId5">
            <a:alphaModFix/>
          </a:blip>
          <a:stretch>
            <a:fillRect/>
          </a:stretch>
        </p:blipFill>
        <p:spPr>
          <a:xfrm>
            <a:off x="472075" y="652500"/>
            <a:ext cx="2174224" cy="2459526"/>
          </a:xfrm>
          <a:prstGeom prst="rect">
            <a:avLst/>
          </a:prstGeom>
          <a:noFill/>
          <a:ln>
            <a:noFill/>
          </a:ln>
        </p:spPr>
      </p:pic>
      <p:sp>
        <p:nvSpPr>
          <p:cNvPr id="636" name="Google Shape;636;p61"/>
          <p:cNvSpPr txBox="1"/>
          <p:nvPr/>
        </p:nvSpPr>
        <p:spPr>
          <a:xfrm>
            <a:off x="504225" y="3112025"/>
            <a:ext cx="2068500" cy="21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Work Sans"/>
                <a:ea typeface="Work Sans"/>
                <a:cs typeface="Work Sans"/>
                <a:sym typeface="Work Sans"/>
              </a:rPr>
              <a:t>UX / WEB DESIGN</a:t>
            </a:r>
            <a:endParaRPr sz="1100">
              <a:solidFill>
                <a:schemeClr val="dk2"/>
              </a:solidFill>
              <a:latin typeface="Work Sans"/>
              <a:ea typeface="Work Sans"/>
              <a:cs typeface="Work Sans"/>
              <a:sym typeface="Work Sans"/>
            </a:endParaRPr>
          </a:p>
        </p:txBody>
      </p:sp>
      <p:pic>
        <p:nvPicPr>
          <p:cNvPr id="637" name="Google Shape;637;p61"/>
          <p:cNvPicPr preferRelativeResize="0"/>
          <p:nvPr/>
        </p:nvPicPr>
        <p:blipFill>
          <a:blip r:embed="rId6">
            <a:alphaModFix/>
          </a:blip>
          <a:stretch>
            <a:fillRect/>
          </a:stretch>
        </p:blipFill>
        <p:spPr>
          <a:xfrm>
            <a:off x="472075" y="3383452"/>
            <a:ext cx="3124344" cy="1616400"/>
          </a:xfrm>
          <a:prstGeom prst="rect">
            <a:avLst/>
          </a:prstGeom>
          <a:noFill/>
          <a:ln>
            <a:noFill/>
          </a:ln>
        </p:spPr>
      </p:pic>
      <p:pic>
        <p:nvPicPr>
          <p:cNvPr id="638" name="Google Shape;638;p61"/>
          <p:cNvPicPr preferRelativeResize="0"/>
          <p:nvPr/>
        </p:nvPicPr>
        <p:blipFill>
          <a:blip r:embed="rId7">
            <a:alphaModFix/>
          </a:blip>
          <a:stretch>
            <a:fillRect/>
          </a:stretch>
        </p:blipFill>
        <p:spPr>
          <a:xfrm>
            <a:off x="3721424" y="3226174"/>
            <a:ext cx="1330249" cy="1773676"/>
          </a:xfrm>
          <a:prstGeom prst="rect">
            <a:avLst/>
          </a:prstGeom>
          <a:noFill/>
          <a:ln>
            <a:noFill/>
          </a:ln>
        </p:spPr>
      </p:pic>
      <p:pic>
        <p:nvPicPr>
          <p:cNvPr id="639" name="Google Shape;639;p61"/>
          <p:cNvPicPr preferRelativeResize="0"/>
          <p:nvPr/>
        </p:nvPicPr>
        <p:blipFill>
          <a:blip r:embed="rId8">
            <a:alphaModFix/>
          </a:blip>
          <a:stretch>
            <a:fillRect/>
          </a:stretch>
        </p:blipFill>
        <p:spPr>
          <a:xfrm>
            <a:off x="6247372" y="157376"/>
            <a:ext cx="1537194" cy="2459525"/>
          </a:xfrm>
          <a:prstGeom prst="rect">
            <a:avLst/>
          </a:prstGeom>
          <a:noFill/>
          <a:ln>
            <a:noFill/>
          </a:ln>
        </p:spPr>
      </p:pic>
      <p:pic>
        <p:nvPicPr>
          <p:cNvPr id="640" name="Google Shape;640;p61"/>
          <p:cNvPicPr preferRelativeResize="0"/>
          <p:nvPr/>
        </p:nvPicPr>
        <p:blipFill>
          <a:blip r:embed="rId9">
            <a:alphaModFix/>
          </a:blip>
          <a:stretch>
            <a:fillRect/>
          </a:stretch>
        </p:blipFill>
        <p:spPr>
          <a:xfrm>
            <a:off x="7784575" y="157375"/>
            <a:ext cx="1220475" cy="2440975"/>
          </a:xfrm>
          <a:prstGeom prst="rect">
            <a:avLst/>
          </a:prstGeom>
          <a:noFill/>
          <a:ln>
            <a:noFill/>
          </a:ln>
        </p:spPr>
      </p:pic>
      <p:pic>
        <p:nvPicPr>
          <p:cNvPr id="641" name="Google Shape;641;p61"/>
          <p:cNvPicPr preferRelativeResize="0"/>
          <p:nvPr/>
        </p:nvPicPr>
        <p:blipFill>
          <a:blip r:embed="rId10">
            <a:alphaModFix/>
          </a:blip>
          <a:stretch>
            <a:fillRect/>
          </a:stretch>
        </p:blipFill>
        <p:spPr>
          <a:xfrm>
            <a:off x="7492697" y="2616890"/>
            <a:ext cx="1537200" cy="2459510"/>
          </a:xfrm>
          <a:prstGeom prst="rect">
            <a:avLst/>
          </a:prstGeom>
          <a:noFill/>
          <a:ln>
            <a:noFill/>
          </a:ln>
        </p:spPr>
      </p:pic>
      <p:pic>
        <p:nvPicPr>
          <p:cNvPr id="642" name="Google Shape;642;p61"/>
          <p:cNvPicPr preferRelativeResize="0"/>
          <p:nvPr/>
        </p:nvPicPr>
        <p:blipFill>
          <a:blip r:embed="rId11">
            <a:alphaModFix/>
          </a:blip>
          <a:stretch>
            <a:fillRect/>
          </a:stretch>
        </p:blipFill>
        <p:spPr>
          <a:xfrm>
            <a:off x="5785433" y="2616900"/>
            <a:ext cx="1707267" cy="2459525"/>
          </a:xfrm>
          <a:prstGeom prst="rect">
            <a:avLst/>
          </a:prstGeom>
          <a:noFill/>
          <a:ln>
            <a:noFill/>
          </a:ln>
        </p:spPr>
      </p:pic>
      <p:sp>
        <p:nvSpPr>
          <p:cNvPr id="643" name="Google Shape;643;p61"/>
          <p:cNvSpPr txBox="1"/>
          <p:nvPr/>
        </p:nvSpPr>
        <p:spPr>
          <a:xfrm>
            <a:off x="4273300" y="259225"/>
            <a:ext cx="1911900" cy="35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Work Sans"/>
                <a:ea typeface="Work Sans"/>
                <a:cs typeface="Work Sans"/>
                <a:sym typeface="Work Sans"/>
              </a:rPr>
              <a:t>PERSONAL ART DESIGN</a:t>
            </a:r>
            <a:endParaRPr sz="1100">
              <a:solidFill>
                <a:schemeClr val="dk1"/>
              </a:solidFill>
              <a:latin typeface="Work Sans"/>
              <a:ea typeface="Work Sans"/>
              <a:cs typeface="Work Sans"/>
              <a:sym typeface="Work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47" name="Shape 647"/>
        <p:cNvGrpSpPr/>
        <p:nvPr/>
      </p:nvGrpSpPr>
      <p:grpSpPr>
        <a:xfrm>
          <a:off x="0" y="0"/>
          <a:ext cx="0" cy="0"/>
          <a:chOff x="0" y="0"/>
          <a:chExt cx="0" cy="0"/>
        </a:xfrm>
      </p:grpSpPr>
      <p:sp>
        <p:nvSpPr>
          <p:cNvPr id="648" name="Google Shape;648;p62"/>
          <p:cNvSpPr txBox="1"/>
          <p:nvPr>
            <p:ph type="title"/>
          </p:nvPr>
        </p:nvSpPr>
        <p:spPr>
          <a:xfrm>
            <a:off x="328350" y="991800"/>
            <a:ext cx="9069600" cy="23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rPr>
              <a:t>       T</a:t>
            </a:r>
            <a:r>
              <a:rPr lang="en">
                <a:solidFill>
                  <a:schemeClr val="dk2"/>
                </a:solidFill>
              </a:rPr>
              <a:t>HANK YOU! </a:t>
            </a:r>
            <a:endParaRPr>
              <a:solidFill>
                <a:schemeClr val="dk2"/>
              </a:solidFill>
            </a:endParaRPr>
          </a:p>
          <a:p>
            <a:pPr indent="0" lvl="0" marL="0" rtl="0" algn="l">
              <a:spcBef>
                <a:spcPts val="0"/>
              </a:spcBef>
              <a:spcAft>
                <a:spcPts val="0"/>
              </a:spcAft>
              <a:buNone/>
            </a:pPr>
            <a:r>
              <a:rPr lang="en" sz="3100">
                <a:solidFill>
                  <a:schemeClr val="dk2"/>
                </a:solidFill>
              </a:rPr>
              <a:t> </a:t>
            </a:r>
            <a:r>
              <a:rPr lang="en" sz="3100">
                <a:solidFill>
                  <a:schemeClr val="dk2"/>
                </a:solidFill>
              </a:rPr>
              <a:t>We </a:t>
            </a:r>
            <a:r>
              <a:rPr lang="en" sz="3100">
                <a:solidFill>
                  <a:schemeClr val="dk2"/>
                </a:solidFill>
              </a:rPr>
              <a:t>hope</a:t>
            </a:r>
            <a:r>
              <a:rPr lang="en" sz="3100">
                <a:solidFill>
                  <a:schemeClr val="dk2"/>
                </a:solidFill>
              </a:rPr>
              <a:t> you wanna work with us!</a:t>
            </a:r>
            <a:endParaRPr sz="3100">
              <a:solidFill>
                <a:schemeClr val="dk2"/>
              </a:solidFill>
            </a:endParaRPr>
          </a:p>
        </p:txBody>
      </p:sp>
      <p:sp>
        <p:nvSpPr>
          <p:cNvPr id="649" name="Google Shape;649;p62"/>
          <p:cNvSpPr txBox="1"/>
          <p:nvPr>
            <p:ph idx="1" type="subTitle"/>
          </p:nvPr>
        </p:nvSpPr>
        <p:spPr>
          <a:xfrm>
            <a:off x="575000" y="2820300"/>
            <a:ext cx="60063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2"/>
                </a:solidFill>
              </a:rPr>
              <a:t>Lines of </a:t>
            </a:r>
            <a:r>
              <a:rPr lang="en" sz="2000">
                <a:solidFill>
                  <a:schemeClr val="dk2"/>
                </a:solidFill>
              </a:rPr>
              <a:t>Communications</a:t>
            </a:r>
            <a:endParaRPr sz="2000">
              <a:solidFill>
                <a:schemeClr val="dk2"/>
              </a:solidFill>
            </a:endParaRPr>
          </a:p>
          <a:p>
            <a:pPr indent="0" lvl="0" marL="0" rtl="0" algn="l">
              <a:spcBef>
                <a:spcPts val="0"/>
              </a:spcBef>
              <a:spcAft>
                <a:spcPts val="0"/>
              </a:spcAft>
              <a:buNone/>
            </a:pPr>
            <a:r>
              <a:rPr lang="en" sz="2000">
                <a:solidFill>
                  <a:schemeClr val="dk2"/>
                </a:solidFill>
              </a:rPr>
              <a:t>540-395-7019  </a:t>
            </a:r>
            <a:endParaRPr sz="2000">
              <a:solidFill>
                <a:schemeClr val="dk2"/>
              </a:solidFill>
            </a:endParaRPr>
          </a:p>
          <a:p>
            <a:pPr indent="0" lvl="0" marL="0" rtl="0" algn="l">
              <a:spcBef>
                <a:spcPts val="0"/>
              </a:spcBef>
              <a:spcAft>
                <a:spcPts val="0"/>
              </a:spcAft>
              <a:buNone/>
            </a:pPr>
            <a:r>
              <a:rPr lang="en" sz="2000">
                <a:solidFill>
                  <a:schemeClr val="dk2"/>
                </a:solidFill>
              </a:rPr>
              <a:t>757-373-7636</a:t>
            </a:r>
            <a:endParaRPr sz="2000">
              <a:solidFill>
                <a:schemeClr val="dk2"/>
              </a:solidFill>
            </a:endParaRPr>
          </a:p>
        </p:txBody>
      </p:sp>
      <p:sp>
        <p:nvSpPr>
          <p:cNvPr id="650" name="Google Shape;650;p62"/>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62"/>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652" name="Google Shape;652;p62"/>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53" name="Google Shape;653;p62"/>
          <p:cNvSpPr txBox="1"/>
          <p:nvPr/>
        </p:nvSpPr>
        <p:spPr>
          <a:xfrm>
            <a:off x="575000" y="3816600"/>
            <a:ext cx="2763300" cy="8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Work Sans"/>
                <a:ea typeface="Work Sans"/>
                <a:cs typeface="Work Sans"/>
                <a:sym typeface="Work Sans"/>
              </a:rPr>
              <a:t>Business Emails: </a:t>
            </a:r>
            <a:endParaRPr>
              <a:solidFill>
                <a:schemeClr val="dk2"/>
              </a:solidFill>
              <a:latin typeface="Work Sans"/>
              <a:ea typeface="Work Sans"/>
              <a:cs typeface="Work Sans"/>
              <a:sym typeface="Work Sans"/>
            </a:endParaRPr>
          </a:p>
          <a:p>
            <a:pPr indent="0" lvl="0" marL="0" rtl="0" algn="l">
              <a:spcBef>
                <a:spcPts val="0"/>
              </a:spcBef>
              <a:spcAft>
                <a:spcPts val="0"/>
              </a:spcAft>
              <a:buNone/>
            </a:pPr>
            <a:r>
              <a:rPr lang="en">
                <a:solidFill>
                  <a:schemeClr val="dk2"/>
                </a:solidFill>
                <a:latin typeface="Work Sans"/>
                <a:ea typeface="Work Sans"/>
                <a:cs typeface="Work Sans"/>
                <a:sym typeface="Work Sans"/>
              </a:rPr>
              <a:t>@</a:t>
            </a:r>
            <a:r>
              <a:rPr lang="en" u="sng">
                <a:solidFill>
                  <a:schemeClr val="dk2"/>
                </a:solidFill>
                <a:latin typeface="Work Sans"/>
                <a:ea typeface="Work Sans"/>
                <a:cs typeface="Work Sans"/>
                <a:sym typeface="Work Sans"/>
                <a:hlinkClick r:id="rId4">
                  <a:extLst>
                    <a:ext uri="{A12FA001-AC4F-418D-AE19-62706E023703}">
                      <ahyp:hlinkClr val="tx"/>
                    </a:ext>
                  </a:extLst>
                </a:hlinkClick>
              </a:rPr>
              <a:t>dayemw@dukes.jmu.edu</a:t>
            </a:r>
            <a:r>
              <a:rPr lang="en">
                <a:solidFill>
                  <a:schemeClr val="dk2"/>
                </a:solidFill>
                <a:latin typeface="Work Sans"/>
                <a:ea typeface="Work Sans"/>
                <a:cs typeface="Work Sans"/>
                <a:sym typeface="Work Sans"/>
              </a:rPr>
              <a:t> </a:t>
            </a:r>
            <a:endParaRPr>
              <a:solidFill>
                <a:schemeClr val="dk2"/>
              </a:solidFill>
              <a:latin typeface="Work Sans"/>
              <a:ea typeface="Work Sans"/>
              <a:cs typeface="Work Sans"/>
              <a:sym typeface="Work Sans"/>
            </a:endParaRPr>
          </a:p>
          <a:p>
            <a:pPr indent="0" lvl="0" marL="0" rtl="0" algn="l">
              <a:spcBef>
                <a:spcPts val="0"/>
              </a:spcBef>
              <a:spcAft>
                <a:spcPts val="0"/>
              </a:spcAft>
              <a:buNone/>
            </a:pPr>
            <a:r>
              <a:rPr lang="en">
                <a:solidFill>
                  <a:schemeClr val="dk2"/>
                </a:solidFill>
                <a:latin typeface="Work Sans"/>
                <a:ea typeface="Work Sans"/>
                <a:cs typeface="Work Sans"/>
                <a:sym typeface="Work Sans"/>
              </a:rPr>
              <a:t>@</a:t>
            </a:r>
            <a:r>
              <a:rPr lang="en" u="sng">
                <a:solidFill>
                  <a:schemeClr val="dk2"/>
                </a:solidFill>
                <a:latin typeface="Work Sans"/>
                <a:ea typeface="Work Sans"/>
                <a:cs typeface="Work Sans"/>
                <a:sym typeface="Work Sans"/>
                <a:hlinkClick r:id="rId5">
                  <a:extLst>
                    <a:ext uri="{A12FA001-AC4F-418D-AE19-62706E023703}">
                      <ahyp:hlinkClr val="tx"/>
                    </a:ext>
                  </a:extLst>
                </a:hlinkClick>
              </a:rPr>
              <a:t>houstojt@dukes.jmu.edu</a:t>
            </a:r>
            <a:endParaRPr>
              <a:solidFill>
                <a:schemeClr val="dk2"/>
              </a:solidFill>
              <a:latin typeface="Work Sans"/>
              <a:ea typeface="Work Sans"/>
              <a:cs typeface="Work Sans"/>
              <a:sym typeface="Work Sans"/>
            </a:endParaRPr>
          </a:p>
          <a:p>
            <a:pPr indent="0" lvl="0" marL="0" rtl="0" algn="l">
              <a:spcBef>
                <a:spcPts val="0"/>
              </a:spcBef>
              <a:spcAft>
                <a:spcPts val="0"/>
              </a:spcAft>
              <a:buNone/>
            </a:pPr>
            <a:r>
              <a:t/>
            </a:r>
            <a:endParaRPr>
              <a:solidFill>
                <a:schemeClr val="dk2"/>
              </a:solidFill>
              <a:latin typeface="Work Sans"/>
              <a:ea typeface="Work Sans"/>
              <a:cs typeface="Work Sans"/>
              <a:sym typeface="Work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orkshop Facilitation">
  <a:themeElements>
    <a:clrScheme name="Simple Light">
      <a:dk1>
        <a:srgbClr val="000000"/>
      </a:dk1>
      <a:lt1>
        <a:srgbClr val="E02D00"/>
      </a:lt1>
      <a:dk2>
        <a:srgbClr val="FCFCFC"/>
      </a:dk2>
      <a:lt2>
        <a:srgbClr val="909090"/>
      </a:lt2>
      <a:accent1>
        <a:srgbClr val="F1F55A"/>
      </a:accent1>
      <a:accent2>
        <a:srgbClr val="F8920A"/>
      </a:accent2>
      <a:accent3>
        <a:srgbClr val="D15E00"/>
      </a:accent3>
      <a:accent4>
        <a:srgbClr val="FFC9B5"/>
      </a:accent4>
      <a:accent5>
        <a:srgbClr val="B7CCA9"/>
      </a:accent5>
      <a:accent6>
        <a:srgbClr val="D5C5C8"/>
      </a:accent6>
      <a:hlink>
        <a:srgbClr val="E02D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